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AB72C-7132-45D5-9B1F-113223E995FA}" type="datetimeFigureOut">
              <a:rPr lang="ru-RU" smtClean="0"/>
              <a:t>12.04.2017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0F4D-0C0C-4914-AF0E-49E2C8B8D6F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AB72C-7132-45D5-9B1F-113223E995FA}" type="datetimeFigureOut">
              <a:rPr lang="ru-RU" smtClean="0"/>
              <a:t>12.04.2017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0F4D-0C0C-4914-AF0E-49E2C8B8D6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AB72C-7132-45D5-9B1F-113223E995FA}" type="datetimeFigureOut">
              <a:rPr lang="ru-RU" smtClean="0"/>
              <a:t>12.04.2017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0F4D-0C0C-4914-AF0E-49E2C8B8D6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AB72C-7132-45D5-9B1F-113223E995FA}" type="datetimeFigureOut">
              <a:rPr lang="ru-RU" smtClean="0"/>
              <a:t>12.04.2017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0F4D-0C0C-4914-AF0E-49E2C8B8D6F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AB72C-7132-45D5-9B1F-113223E995FA}" type="datetimeFigureOut">
              <a:rPr lang="ru-RU" smtClean="0"/>
              <a:t>12.04.2017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0F4D-0C0C-4914-AF0E-49E2C8B8D6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AB72C-7132-45D5-9B1F-113223E995FA}" type="datetimeFigureOut">
              <a:rPr lang="ru-RU" smtClean="0"/>
              <a:t>12.04.2017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0F4D-0C0C-4914-AF0E-49E2C8B8D6F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AB72C-7132-45D5-9B1F-113223E995FA}" type="datetimeFigureOut">
              <a:rPr lang="ru-RU" smtClean="0"/>
              <a:t>12.04.2017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0F4D-0C0C-4914-AF0E-49E2C8B8D6F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AB72C-7132-45D5-9B1F-113223E995FA}" type="datetimeFigureOut">
              <a:rPr lang="ru-RU" smtClean="0"/>
              <a:t>12.04.2017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0F4D-0C0C-4914-AF0E-49E2C8B8D6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AB72C-7132-45D5-9B1F-113223E995FA}" type="datetimeFigureOut">
              <a:rPr lang="ru-RU" smtClean="0"/>
              <a:t>12.04.2017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0F4D-0C0C-4914-AF0E-49E2C8B8D6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AB72C-7132-45D5-9B1F-113223E995FA}" type="datetimeFigureOut">
              <a:rPr lang="ru-RU" smtClean="0"/>
              <a:t>12.04.2017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0F4D-0C0C-4914-AF0E-49E2C8B8D6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AB72C-7132-45D5-9B1F-113223E995FA}" type="datetimeFigureOut">
              <a:rPr lang="ru-RU" smtClean="0"/>
              <a:t>12.04.2017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C0F4D-0C0C-4914-AF0E-49E2C8B8D6F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7AAB72C-7132-45D5-9B1F-113223E995FA}" type="datetimeFigureOut">
              <a:rPr lang="ru-RU" smtClean="0"/>
              <a:t>12.04.2017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76C0F4D-0C0C-4914-AF0E-49E2C8B8D6F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e-BY" b="1" dirty="0" smtClean="0"/>
              <a:t>Әҙәбиәт теорияһы. Шиғыр төҙөлөшө.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223001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7500" lnSpcReduction="20000"/>
          </a:bodyPr>
          <a:lstStyle/>
          <a:p>
            <a:r>
              <a:rPr lang="be-BY" sz="3600" dirty="0" smtClean="0"/>
              <a:t>Шиғыр – ритмик яҡтан ойошторолған, билдәле бер үлсәмгә нигеҙләнгән, эмоциональ телмәр.</a:t>
            </a:r>
          </a:p>
          <a:p>
            <a:endParaRPr lang="be-BY" sz="3600" dirty="0" smtClean="0"/>
          </a:p>
          <a:p>
            <a:r>
              <a:rPr lang="be-BY" sz="3600" dirty="0" smtClean="0"/>
              <a:t>Шиғыр төҙөлөшө ниндә ҙә булһа берәй ритмик берәмеккә нигеҙләнгән шиғри телмәр системаһы.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478672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be-BY" sz="3600" dirty="0" smtClean="0"/>
              <a:t>Строфа – рифмлар системаһы ярҙамында йә булмаһа уртаҡ интонация менән бер бөтөнгә уҡмаштырылған ике йәки бер нисә шиғыр юлы.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184075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be-BY" sz="3600" dirty="0" smtClean="0"/>
              <a:t>Ритм – үҙ-ара оҡшаш телмәр берәмектәренең шиғыр юлында системалы рәүештә билдәле бер тәртип менән ҡабатланып килеүе.</a:t>
            </a:r>
          </a:p>
          <a:p>
            <a:r>
              <a:rPr lang="be-BY" sz="3600" dirty="0" smtClean="0"/>
              <a:t>Шиғыр юлындағы паузалар менән билдәләнгән ритмик берәмек ритмик быуын тип атала.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928431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be-BY" sz="3600" dirty="0" smtClean="0"/>
              <a:t>Рифма – ике йәки бер нисә шиғыр юлының әйтелеш һәм ишетелеш  яғынан үҙ-ара оҡшаш һүҙҙәргә тамамланыуы.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212476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20000"/>
          </a:bodyPr>
          <a:lstStyle/>
          <a:p>
            <a:r>
              <a:rPr lang="be-BY" sz="3200" dirty="0" smtClean="0"/>
              <a:t>- Нимә ул шиғыр?</a:t>
            </a:r>
            <a:r>
              <a:rPr lang="ru-RU" sz="3200" dirty="0" smtClean="0"/>
              <a:t> </a:t>
            </a:r>
            <a:r>
              <a:rPr lang="ru-RU" sz="3200" dirty="0" err="1"/>
              <a:t>У</a:t>
            </a:r>
            <a:r>
              <a:rPr lang="ru-RU" sz="3200" dirty="0" err="1" smtClean="0"/>
              <a:t>л</a:t>
            </a:r>
            <a:r>
              <a:rPr lang="ru-RU" sz="3200" dirty="0" smtClean="0"/>
              <a:t> </a:t>
            </a:r>
            <a:r>
              <a:rPr lang="ru-RU" sz="3200" dirty="0" err="1" smtClean="0"/>
              <a:t>сәсмә</a:t>
            </a:r>
            <a:r>
              <a:rPr lang="ru-RU" sz="3200" dirty="0" smtClean="0"/>
              <a:t> </a:t>
            </a:r>
            <a:r>
              <a:rPr lang="ru-RU" sz="3200" dirty="0" err="1" smtClean="0"/>
              <a:t>әҫәрҙән</a:t>
            </a:r>
            <a:r>
              <a:rPr lang="ru-RU" sz="3200" dirty="0" smtClean="0"/>
              <a:t> </a:t>
            </a:r>
            <a:r>
              <a:rPr lang="ru-RU" sz="3200" dirty="0" err="1" smtClean="0"/>
              <a:t>нимә</a:t>
            </a:r>
            <a:r>
              <a:rPr lang="ru-RU" sz="3200" dirty="0" smtClean="0"/>
              <a:t> </a:t>
            </a:r>
            <a:r>
              <a:rPr lang="ru-RU" sz="3200" dirty="0" err="1" smtClean="0"/>
              <a:t>менән</a:t>
            </a:r>
            <a:r>
              <a:rPr lang="ru-RU" sz="3200" dirty="0" smtClean="0"/>
              <a:t> </a:t>
            </a:r>
            <a:r>
              <a:rPr lang="ru-RU" sz="3200" dirty="0" err="1" smtClean="0"/>
              <a:t>айырыла</a:t>
            </a:r>
            <a:r>
              <a:rPr lang="ru-RU" sz="3200" dirty="0" smtClean="0"/>
              <a:t>?</a:t>
            </a:r>
          </a:p>
          <a:p>
            <a:pPr marL="45720" indent="0">
              <a:buNone/>
            </a:pPr>
            <a:endParaRPr lang="be-BY" sz="3200" dirty="0" smtClean="0"/>
          </a:p>
          <a:p>
            <a:r>
              <a:rPr lang="be-BY" sz="3200" dirty="0" smtClean="0"/>
              <a:t>-  Строфалар нисә юлдан килеүе мөмкин?</a:t>
            </a:r>
          </a:p>
          <a:p>
            <a:pPr marL="45720" indent="0">
              <a:buNone/>
            </a:pPr>
            <a:r>
              <a:rPr lang="be-BY" sz="3200" dirty="0" smtClean="0"/>
              <a:t> </a:t>
            </a:r>
          </a:p>
          <a:p>
            <a:r>
              <a:rPr lang="be-BY" sz="3200" dirty="0" smtClean="0"/>
              <a:t>- Шиғыр юлдарында нимә ритмды барлыҡҡа килтерә</a:t>
            </a:r>
            <a:r>
              <a:rPr lang="ru-RU" sz="3200" dirty="0" smtClean="0"/>
              <a:t>?</a:t>
            </a:r>
            <a:endParaRPr lang="be-BY" sz="3200" dirty="0" smtClean="0"/>
          </a:p>
        </p:txBody>
      </p:sp>
    </p:spTree>
    <p:extLst>
      <p:ext uri="{BB962C8B-B14F-4D97-AF65-F5344CB8AC3E}">
        <p14:creationId xmlns:p14="http://schemas.microsoft.com/office/powerpoint/2010/main" val="1609992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- </a:t>
            </a:r>
            <a:r>
              <a:rPr lang="ru-RU" sz="3600" dirty="0" err="1" smtClean="0"/>
              <a:t>Бер</a:t>
            </a:r>
            <a:r>
              <a:rPr lang="ru-RU" sz="3600" dirty="0" smtClean="0"/>
              <a:t> ритмик </a:t>
            </a:r>
            <a:r>
              <a:rPr lang="ru-RU" sz="3600" dirty="0" err="1" smtClean="0"/>
              <a:t>быуында</a:t>
            </a:r>
            <a:r>
              <a:rPr lang="ru-RU" sz="3600" dirty="0" smtClean="0"/>
              <a:t> </a:t>
            </a:r>
            <a:r>
              <a:rPr lang="ru-RU" sz="3600" dirty="0" err="1" smtClean="0"/>
              <a:t>баҫымлы</a:t>
            </a:r>
            <a:r>
              <a:rPr lang="ru-RU" sz="3600" dirty="0" smtClean="0"/>
              <a:t> </a:t>
            </a:r>
            <a:r>
              <a:rPr lang="ru-RU" sz="3600" dirty="0" err="1" smtClean="0"/>
              <a:t>ижек</a:t>
            </a:r>
            <a:r>
              <a:rPr lang="ru-RU" sz="3600" dirty="0" smtClean="0"/>
              <a:t> </a:t>
            </a:r>
            <a:r>
              <a:rPr lang="ru-RU" sz="3600" dirty="0" err="1" smtClean="0"/>
              <a:t>нисә</a:t>
            </a:r>
            <a:r>
              <a:rPr lang="ru-RU" sz="3600" dirty="0" smtClean="0"/>
              <a:t> </a:t>
            </a:r>
            <a:r>
              <a:rPr lang="ru-RU" sz="3600" dirty="0" err="1" smtClean="0"/>
              <a:t>була</a:t>
            </a:r>
            <a:r>
              <a:rPr lang="ru-RU" sz="3600" dirty="0" smtClean="0"/>
              <a:t>?</a:t>
            </a:r>
          </a:p>
          <a:p>
            <a:endParaRPr lang="ru-RU" sz="3600" dirty="0"/>
          </a:p>
          <a:p>
            <a:r>
              <a:rPr lang="ru-RU" sz="3600" dirty="0" smtClean="0"/>
              <a:t>- </a:t>
            </a:r>
            <a:r>
              <a:rPr lang="ru-RU" sz="3600" dirty="0" err="1" smtClean="0"/>
              <a:t>Рифмалашҡан</a:t>
            </a:r>
            <a:r>
              <a:rPr lang="ru-RU" sz="3600" dirty="0" smtClean="0"/>
              <a:t> </a:t>
            </a:r>
            <a:r>
              <a:rPr lang="ru-RU" sz="3600" dirty="0" err="1" smtClean="0"/>
              <a:t>юлдар</a:t>
            </a:r>
            <a:r>
              <a:rPr lang="ru-RU" sz="3600" dirty="0" smtClean="0"/>
              <a:t> </a:t>
            </a:r>
            <a:r>
              <a:rPr lang="ru-RU" sz="3600" dirty="0" err="1" smtClean="0"/>
              <a:t>башҡаларынан</a:t>
            </a:r>
            <a:r>
              <a:rPr lang="ru-RU" sz="3600" dirty="0" smtClean="0"/>
              <a:t> </a:t>
            </a:r>
            <a:r>
              <a:rPr lang="ru-RU" sz="3600" dirty="0" err="1" smtClean="0"/>
              <a:t>нимә</a:t>
            </a:r>
            <a:r>
              <a:rPr lang="ru-RU" sz="3600" dirty="0" smtClean="0"/>
              <a:t> </a:t>
            </a:r>
            <a:r>
              <a:rPr lang="ru-RU" sz="3600" dirty="0" err="1" smtClean="0"/>
              <a:t>менән</a:t>
            </a:r>
            <a:r>
              <a:rPr lang="ru-RU" sz="3600" dirty="0" smtClean="0"/>
              <a:t> </a:t>
            </a:r>
            <a:r>
              <a:rPr lang="ru-RU" sz="3600" dirty="0" err="1" smtClean="0"/>
              <a:t>айырыла</a:t>
            </a:r>
            <a:r>
              <a:rPr lang="ru-RU" sz="3600" dirty="0" smtClean="0"/>
              <a:t>?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66960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20</TotalTime>
  <Words>144</Words>
  <Application>Microsoft Office PowerPoint</Application>
  <PresentationFormat>Экран (4:3)</PresentationFormat>
  <Paragraphs>16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Воздушный поток</vt:lpstr>
      <vt:lpstr>Әҙәбиәт теорияһы. Шиғыр төҙөлөшө.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Әҙәбиәт теорияһы. Шиғыр төҙөлөшө.</dc:title>
  <dc:creator>Пользователь</dc:creator>
  <cp:lastModifiedBy>Пользователь</cp:lastModifiedBy>
  <cp:revision>3</cp:revision>
  <dcterms:created xsi:type="dcterms:W3CDTF">2017-04-12T12:31:23Z</dcterms:created>
  <dcterms:modified xsi:type="dcterms:W3CDTF">2017-04-12T12:51:54Z</dcterms:modified>
</cp:coreProperties>
</file>