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9" autoAdjust="0"/>
    <p:restoredTop sz="94660"/>
  </p:normalViewPr>
  <p:slideViewPr>
    <p:cSldViewPr>
      <p:cViewPr varScale="1">
        <p:scale>
          <a:sx n="87" d="100"/>
          <a:sy n="87" d="100"/>
        </p:scale>
        <p:origin x="-84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C5C0-949D-4352-862D-DFB177569DD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688C-2AC8-4DC1-B188-1985E60DE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C5C0-949D-4352-862D-DFB177569DD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688C-2AC8-4DC1-B188-1985E60DE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C5C0-949D-4352-862D-DFB177569DD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688C-2AC8-4DC1-B188-1985E60DE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C5C0-949D-4352-862D-DFB177569DD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688C-2AC8-4DC1-B188-1985E60DE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C5C0-949D-4352-862D-DFB177569DD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688C-2AC8-4DC1-B188-1985E60DE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C5C0-949D-4352-862D-DFB177569DD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688C-2AC8-4DC1-B188-1985E60DE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C5C0-949D-4352-862D-DFB177569DD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688C-2AC8-4DC1-B188-1985E60DE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C5C0-949D-4352-862D-DFB177569DD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688C-2AC8-4DC1-B188-1985E60DE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C5C0-949D-4352-862D-DFB177569DD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688C-2AC8-4DC1-B188-1985E60DE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C5C0-949D-4352-862D-DFB177569DD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688C-2AC8-4DC1-B188-1985E60DE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2C5C0-949D-4352-862D-DFB177569DD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42688C-2AC8-4DC1-B188-1985E60DE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2C5C0-949D-4352-862D-DFB177569DD5}" type="datetimeFigureOut">
              <a:rPr lang="ru-RU" smtClean="0"/>
              <a:pPr/>
              <a:t>03.12.2017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2688C-2AC8-4DC1-B188-1985E60DEE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3" Type="http://schemas.openxmlformats.org/officeDocument/2006/relationships/image" Target="../media/image1.png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audio" Target="../media/audio1.wav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jpeg"/><Relationship Id="rId22" Type="http://schemas.openxmlformats.org/officeDocument/2006/relationships/image" Target="../media/image20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80;&#1088;&#1080;&#1083;&#1083;\Desktop\&#1047;&#1048;&#1052;&#1053;&#1048;&#1045;%20&#1055;&#1058;&#1048;&#1062;&#1067;\chirik-chik-chik-vsem-nuzhny-druzya_(get-tune.net).mp3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0;&#1080;&#1088;&#1080;&#1083;&#1083;\Desktop\&#1047;&#1048;&#1052;&#1053;&#1048;&#1045;%20&#1055;&#1058;&#1048;&#1062;&#1067;\8cfe2454571e52f656d6fe05353a3888.mp3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~PP1836.WAV">
            <a:hlinkClick r:id="" action="ppaction://media"/>
          </p:cNvPr>
          <p:cNvPicPr>
            <a:picLocks noRot="1" noChangeAspect="1"/>
          </p:cNvPicPr>
          <p:nvPr>
            <a:wavAudioFile r:embed="rId1" name="~PP1836.WAV"/>
          </p:nvPr>
        </p:nvPicPr>
        <p:blipFill>
          <a:blip r:embed="rId3" cstate="print"/>
          <a:stretch>
            <a:fillRect/>
          </a:stretch>
        </p:blipFill>
        <p:spPr>
          <a:xfrm>
            <a:off x="8661400" y="6375400"/>
            <a:ext cx="304800" cy="304800"/>
          </a:xfrm>
          <a:prstGeom prst="rect">
            <a:avLst/>
          </a:prstGeom>
        </p:spPr>
      </p:pic>
      <p:pic>
        <p:nvPicPr>
          <p:cNvPr id="8" name="Рисунок 7" descr="арп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8989391" cy="6858000"/>
          </a:xfrm>
          <a:prstGeom prst="rect">
            <a:avLst/>
          </a:prstGeom>
        </p:spPr>
      </p:pic>
      <p:pic>
        <p:nvPicPr>
          <p:cNvPr id="13" name="Рисунок 12" descr="роглр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59388"/>
            <a:ext cx="9144000" cy="6598612"/>
          </a:xfrm>
          <a:prstGeom prst="rect">
            <a:avLst/>
          </a:prstGeom>
        </p:spPr>
      </p:pic>
      <p:pic>
        <p:nvPicPr>
          <p:cNvPr id="14" name="Рисунок 13" descr="zimuyushie-v-gorode-ptic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Рисунок 17" descr="жолд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9" name="Рисунок 18" descr="б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0" y="-1"/>
            <a:ext cx="9144000" cy="6880259"/>
          </a:xfrm>
          <a:prstGeom prst="rect">
            <a:avLst/>
          </a:prstGeom>
        </p:spPr>
      </p:pic>
      <p:pic>
        <p:nvPicPr>
          <p:cNvPr id="20" name="Рисунок 19" descr="и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229502" cy="6858000"/>
          </a:xfrm>
          <a:prstGeom prst="rect">
            <a:avLst/>
          </a:prstGeom>
        </p:spPr>
      </p:pic>
      <p:pic>
        <p:nvPicPr>
          <p:cNvPr id="21" name="Рисунок 20" descr="имт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-1" y="0"/>
            <a:ext cx="9372599" cy="6858000"/>
          </a:xfrm>
          <a:prstGeom prst="rect">
            <a:avLst/>
          </a:prstGeom>
        </p:spPr>
      </p:pic>
      <p:pic>
        <p:nvPicPr>
          <p:cNvPr id="22" name="Рисунок 21" descr="л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0" y="0"/>
            <a:ext cx="9322157" cy="6858000"/>
          </a:xfrm>
          <a:prstGeom prst="rect">
            <a:avLst/>
          </a:prstGeom>
        </p:spPr>
      </p:pic>
      <p:pic>
        <p:nvPicPr>
          <p:cNvPr id="23" name="Рисунок 22" descr="оиб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9468544" cy="6858000"/>
          </a:xfrm>
          <a:prstGeom prst="rect">
            <a:avLst/>
          </a:prstGeom>
        </p:spPr>
      </p:pic>
      <p:pic>
        <p:nvPicPr>
          <p:cNvPr id="24" name="Рисунок 23" descr="лотьлю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123728" y="0"/>
            <a:ext cx="5112568" cy="6858000"/>
          </a:xfrm>
          <a:prstGeom prst="rect">
            <a:avLst/>
          </a:prstGeom>
        </p:spPr>
      </p:pic>
      <p:pic>
        <p:nvPicPr>
          <p:cNvPr id="25" name="Рисунок 24" descr="мпрр.jpe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1643865" y="0"/>
            <a:ext cx="5856270" cy="6858000"/>
          </a:xfrm>
          <a:prstGeom prst="rect">
            <a:avLst/>
          </a:prstGeom>
        </p:spPr>
      </p:pic>
      <p:pic>
        <p:nvPicPr>
          <p:cNvPr id="26" name="Рисунок 25" descr="ог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612560" cy="6858000"/>
          </a:xfrm>
          <a:prstGeom prst="rect">
            <a:avLst/>
          </a:prstGeom>
        </p:spPr>
      </p:pic>
      <p:pic>
        <p:nvPicPr>
          <p:cNvPr id="27" name="Рисунок 26" descr="ол.jp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  <p:pic>
        <p:nvPicPr>
          <p:cNvPr id="28" name="Рисунок 27" descr="олро.jp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0" y="0"/>
            <a:ext cx="9396536" cy="6858000"/>
          </a:xfrm>
          <a:prstGeom prst="rect">
            <a:avLst/>
          </a:prstGeom>
        </p:spPr>
      </p:pic>
      <p:pic>
        <p:nvPicPr>
          <p:cNvPr id="29" name="Рисунок 28" descr="п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" name="Рисунок 29" descr="про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0" y="15746"/>
            <a:ext cx="9144000" cy="6842253"/>
          </a:xfrm>
          <a:prstGeom prst="rect">
            <a:avLst/>
          </a:prstGeom>
        </p:spPr>
      </p:pic>
      <p:pic>
        <p:nvPicPr>
          <p:cNvPr id="31" name="Рисунок 30" descr="⁬проор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2" name="Рисунок 31" descr="роро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3" name="Рисунок 32" descr="т.jp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4" name="Рисунок 33" descr="юд.jp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7910" y="0"/>
            <a:ext cx="9136090" cy="6858000"/>
          </a:xfrm>
          <a:prstGeom prst="rect">
            <a:avLst/>
          </a:prstGeom>
        </p:spPr>
      </p:pic>
    </p:spTree>
  </p:cSld>
  <p:clrMapOvr>
    <a:masterClrMapping/>
  </p:clrMapOvr>
  <p:transition advClick="0" advTm="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6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8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4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2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4000"/>
                            </p:stCondLst>
                            <p:childTnLst>
                              <p:par>
                                <p:cTn id="5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6000"/>
                            </p:stCondLst>
                            <p:childTnLst>
                              <p:par>
                                <p:cTn id="5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8000"/>
                            </p:stCondLst>
                            <p:childTnLst>
                              <p:par>
                                <p:cTn id="6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8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8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0"/>
                            </p:stCondLst>
                            <p:childTnLst>
                              <p:par>
                                <p:cTn id="7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2000"/>
                            </p:stCondLst>
                            <p:childTnLst>
                              <p:par>
                                <p:cTn id="7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4000"/>
                            </p:stCondLst>
                            <p:childTnLst>
                              <p:par>
                                <p:cTn id="84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36000"/>
                            </p:stCondLst>
                            <p:childTnLst>
                              <p:par>
                                <p:cTn id="8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8000"/>
                            </p:stCondLst>
                            <p:childTnLst>
                              <p:par>
                                <p:cTn id="9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0"/>
                            </p:stCondLst>
                            <p:childTnLst>
                              <p:par>
                                <p:cTn id="9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42000"/>
                            </p:stCondLst>
                            <p:childTnLst>
                              <p:par>
                                <p:cTn id="1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0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отьлю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0"/>
            <a:ext cx="4752528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6000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прр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865" y="0"/>
            <a:ext cx="585627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split orient="vert" dir="in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г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6000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лр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6000"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5746"/>
            <a:ext cx="9144000" cy="6842253"/>
          </a:xfrm>
          <a:prstGeom prst="rect">
            <a:avLst/>
          </a:prstGeom>
        </p:spPr>
      </p:pic>
    </p:spTree>
  </p:cSld>
  <p:clrMapOvr>
    <a:masterClrMapping/>
  </p:clrMapOvr>
  <p:transition spd="med" advClick="0" advTm="5000"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⁬про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med" advClick="0" advTm="6000"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ор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6000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6000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е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692696"/>
            <a:ext cx="9143999" cy="6858000"/>
          </a:xfrm>
          <a:prstGeom prst="rect">
            <a:avLst/>
          </a:prstGeom>
        </p:spPr>
      </p:pic>
      <p:pic>
        <p:nvPicPr>
          <p:cNvPr id="4" name="Рисунок 3" descr="рогл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980728"/>
            <a:ext cx="8152498" cy="6123853"/>
          </a:xfrm>
          <a:prstGeom prst="rect">
            <a:avLst/>
          </a:prstGeom>
        </p:spPr>
      </p:pic>
      <p:pic>
        <p:nvPicPr>
          <p:cNvPr id="5" name="chirik-chik-chik-vsem-nuzhny-druzy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72400" y="7647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5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ю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" y="0"/>
            <a:ext cx="913609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6000">
    <p:split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8cfe2454571e52f656d6fe05353a38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Рисунок 4" descr="арпр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</p:spTree>
  </p:cSld>
  <p:clrMapOvr>
    <a:masterClrMapping/>
  </p:clrMapOvr>
  <p:transition spd="med" advClick="0" advTm="6000">
    <p:strips dir="ld"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imuyushie-v-gorode-ptic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664" y="188640"/>
            <a:ext cx="8791086" cy="6436096"/>
          </a:xfrm>
          <a:prstGeom prst="rect">
            <a:avLst/>
          </a:prstGeom>
        </p:spPr>
      </p:pic>
    </p:spTree>
  </p:cSld>
  <p:clrMapOvr>
    <a:masterClrMapping/>
  </p:clrMapOvr>
  <p:transition spd="slow" advClick="0" advTm="6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пра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5" y="80629"/>
            <a:ext cx="8880986" cy="6660739"/>
          </a:xfrm>
          <a:prstGeom prst="rect">
            <a:avLst/>
          </a:prstGeom>
        </p:spPr>
      </p:pic>
      <p:pic>
        <p:nvPicPr>
          <p:cNvPr id="3" name="Рисунок 2" descr="жол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0"/>
            <a:ext cx="8890000" cy="6667500"/>
          </a:xfrm>
          <a:prstGeom prst="rect">
            <a:avLst/>
          </a:prstGeom>
        </p:spPr>
      </p:pic>
    </p:spTree>
  </p:cSld>
  <p:clrMapOvr>
    <a:masterClrMapping/>
  </p:clrMapOvr>
  <p:transition spd="slow" advClick="0" advTm="6000">
    <p:zoom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712968" cy="6741368"/>
          </a:xfrm>
          <a:prstGeom prst="rect">
            <a:avLst/>
          </a:prstGeom>
        </p:spPr>
      </p:pic>
    </p:spTree>
  </p:cSld>
  <p:clrMapOvr>
    <a:masterClrMapping/>
  </p:clrMapOvr>
  <p:transition spd="slow" advClick="0" advTm="6000">
    <p:strips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41666"/>
            <a:ext cx="8784976" cy="6527694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м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88639"/>
            <a:ext cx="8856984" cy="6480721"/>
          </a:xfrm>
          <a:prstGeom prst="rect">
            <a:avLst/>
          </a:prstGeom>
        </p:spPr>
      </p:pic>
    </p:spTree>
  </p:cSld>
  <p:clrMapOvr>
    <a:masterClrMapping/>
  </p:clrMapOvr>
  <p:transition spd="slow" advClick="0" advTm="6000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90" y="188640"/>
            <a:ext cx="8907197" cy="6552728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и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56436"/>
            <a:ext cx="8712967" cy="6512924"/>
          </a:xfrm>
          <a:prstGeom prst="rect">
            <a:avLst/>
          </a:prstGeom>
        </p:spPr>
      </p:pic>
    </p:spTree>
  </p:cSld>
  <p:clrMapOvr>
    <a:masterClrMapping/>
  </p:clrMapOvr>
  <p:transition spd="med" advClick="0" advTm="7000"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0</Words>
  <Application>Microsoft Office PowerPoint</Application>
  <PresentationFormat>Экран (4:3)</PresentationFormat>
  <Paragraphs>0</Paragraphs>
  <Slides>21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Мамонов</dc:creator>
  <cp:lastModifiedBy>Мамонов</cp:lastModifiedBy>
  <cp:revision>16</cp:revision>
  <dcterms:created xsi:type="dcterms:W3CDTF">2017-12-03T08:13:22Z</dcterms:created>
  <dcterms:modified xsi:type="dcterms:W3CDTF">2017-12-03T10:57:42Z</dcterms:modified>
</cp:coreProperties>
</file>