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  <p:sldId id="263" r:id="rId6"/>
    <p:sldId id="260" r:id="rId7"/>
    <p:sldId id="261" r:id="rId8"/>
    <p:sldId id="262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modifyVerifier cryptProviderType="rsaFull" cryptAlgorithmClass="hash" cryptAlgorithmType="typeAny" cryptAlgorithmSid="4" spinCount="100000" saltData="aJYKDPB0HrWw5GyR7xwUdA==" hashData="QmGfb34GdGHTKsB2NYlG6y2dt0Q=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AFCD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1" d="100"/>
          <a:sy n="71" d="100"/>
        </p:scale>
        <p:origin x="-1064" y="-1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AFCD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11.01.2018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102124" y="4509990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/>
            <a:r>
              <a:rPr lang="ru-RU" b="1" i="1" dirty="0" smtClean="0">
                <a:solidFill>
                  <a:schemeClr val="accent6">
                    <a:lumMod val="75000"/>
                  </a:schemeClr>
                </a:solidFill>
              </a:rPr>
              <a:t>Иванова Олеся Олеговна,</a:t>
            </a:r>
          </a:p>
          <a:p>
            <a:pPr algn="r"/>
            <a:r>
              <a:rPr lang="ru-RU" b="1" i="1" dirty="0" smtClean="0">
                <a:solidFill>
                  <a:schemeClr val="accent6">
                    <a:lumMod val="75000"/>
                  </a:schemeClr>
                </a:solidFill>
              </a:rPr>
              <a:t>воспитатель</a:t>
            </a:r>
            <a:endParaRPr lang="ru-RU" b="1" i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475656" y="1300118"/>
            <a:ext cx="6192688" cy="1846659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3200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Беседа</a:t>
            </a:r>
          </a:p>
          <a:p>
            <a:pPr algn="ctr"/>
            <a:r>
              <a:rPr lang="ru-RU" sz="3200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«Секреты здоровья от Доктора Айболита»</a:t>
            </a:r>
            <a:endParaRPr lang="ru-RU" sz="3200" b="1" i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r>
              <a:rPr lang="ru-RU" b="1" i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 </a:t>
            </a:r>
          </a:p>
        </p:txBody>
      </p:sp>
      <p:grpSp>
        <p:nvGrpSpPr>
          <p:cNvPr id="4" name="Группа 3"/>
          <p:cNvGrpSpPr/>
          <p:nvPr/>
        </p:nvGrpSpPr>
        <p:grpSpPr>
          <a:xfrm>
            <a:off x="396549" y="2996952"/>
            <a:ext cx="3700603" cy="3672408"/>
            <a:chOff x="295333" y="2996952"/>
            <a:chExt cx="3700603" cy="3672408"/>
          </a:xfrm>
        </p:grpSpPr>
        <p:pic>
          <p:nvPicPr>
            <p:cNvPr id="1032" name="Picture 8" descr="http://www.playcast.ru/uploads/2016/08/15/19591942.png"/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295333" y="2996952"/>
              <a:ext cx="3484579" cy="367240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34" name="Picture 10" descr="http://img0.liveinternet.ru/images/attach/c/0/121/213/121213454__51_.png"/>
            <p:cNvPicPr>
              <a:picLocks noChangeAspect="1" noChangeArrowheads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37623" y="3407640"/>
              <a:ext cx="1358313" cy="142551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5" name="Прямоугольник 4"/>
          <p:cNvSpPr/>
          <p:nvPr/>
        </p:nvSpPr>
        <p:spPr>
          <a:xfrm>
            <a:off x="2339752" y="539388"/>
            <a:ext cx="446449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 smtClean="0">
                <a:solidFill>
                  <a:schemeClr val="accent6">
                    <a:lumMod val="75000"/>
                  </a:schemeClr>
                </a:solidFill>
              </a:rPr>
              <a:t>МБДОУ «Детский сад «</a:t>
            </a:r>
            <a:r>
              <a:rPr lang="ru-RU" b="1" i="1" dirty="0">
                <a:solidFill>
                  <a:schemeClr val="accent6">
                    <a:lumMod val="75000"/>
                  </a:schemeClr>
                </a:solidFill>
              </a:rPr>
              <a:t>Сказка» г. Вуктыл 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047657" y="6009329"/>
            <a:ext cx="104868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ru-RU" b="1" i="1" dirty="0" smtClean="0">
                <a:solidFill>
                  <a:schemeClr val="accent6">
                    <a:lumMod val="75000"/>
                  </a:schemeClr>
                </a:solidFill>
              </a:rPr>
              <a:t>2017 год</a:t>
            </a:r>
            <a:endParaRPr lang="ru-RU" b="1" i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450699" y="3146777"/>
            <a:ext cx="224260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ru-RU" b="1" i="1" dirty="0" smtClean="0">
                <a:solidFill>
                  <a:schemeClr val="accent6">
                    <a:lumMod val="75000"/>
                  </a:schemeClr>
                </a:solidFill>
              </a:rPr>
              <a:t>1-я младшая группа</a:t>
            </a:r>
            <a:endParaRPr lang="ru-RU" b="1" i="1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2971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:\Users\Андрей\Desktop\116___11\IMG_005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321899" y="2348879"/>
            <a:ext cx="4422507" cy="4149971"/>
          </a:xfrm>
          <a:prstGeom prst="rect">
            <a:avLst/>
          </a:prstGeom>
          <a:ln w="38100" cap="sq">
            <a:solidFill>
              <a:schemeClr val="accent6">
                <a:lumMod val="60000"/>
                <a:lumOff val="40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Андрей\Desktop\116___11\IMG_0054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95536" y="432532"/>
            <a:ext cx="4621263" cy="2996468"/>
          </a:xfrm>
          <a:prstGeom prst="rect">
            <a:avLst/>
          </a:prstGeom>
          <a:ln w="38100" cap="sq">
            <a:solidFill>
              <a:schemeClr val="accent6">
                <a:lumMod val="60000"/>
                <a:lumOff val="40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683568" y="4149080"/>
            <a:ext cx="3024336" cy="1200329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b="1" dirty="0">
                <a:solidFill>
                  <a:schemeClr val="accent6">
                    <a:lumMod val="50000"/>
                  </a:schemeClr>
                </a:solidFill>
              </a:rPr>
              <a:t>Ешьте овощи и фрукты-</a:t>
            </a:r>
          </a:p>
          <a:p>
            <a:r>
              <a:rPr lang="ru-RU" b="1" dirty="0">
                <a:solidFill>
                  <a:schemeClr val="accent6">
                    <a:lumMod val="50000"/>
                  </a:schemeClr>
                </a:solidFill>
              </a:rPr>
              <a:t>Это лучшие продукты.</a:t>
            </a:r>
          </a:p>
          <a:p>
            <a:r>
              <a:rPr lang="ru-RU" b="1" dirty="0">
                <a:solidFill>
                  <a:schemeClr val="accent6">
                    <a:lumMod val="50000"/>
                  </a:schemeClr>
                </a:solidFill>
              </a:rPr>
              <a:t>Вас спасут от всех болезней.</a:t>
            </a:r>
          </a:p>
          <a:p>
            <a:r>
              <a:rPr lang="ru-RU" b="1" dirty="0">
                <a:solidFill>
                  <a:schemeClr val="accent6">
                    <a:lumMod val="50000"/>
                  </a:schemeClr>
                </a:solidFill>
              </a:rPr>
              <a:t>Нет вкусней их и полезней.</a:t>
            </a:r>
          </a:p>
        </p:txBody>
      </p:sp>
    </p:spTree>
    <p:extLst>
      <p:ext uri="{BB962C8B-B14F-4D97-AF65-F5344CB8AC3E}">
        <p14:creationId xmlns:p14="http://schemas.microsoft.com/office/powerpoint/2010/main" val="1458364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D:\116___11\IMG_0067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18051" y="404664"/>
            <a:ext cx="6876256" cy="4580611"/>
          </a:xfrm>
          <a:prstGeom prst="rect">
            <a:avLst/>
          </a:prstGeom>
          <a:ln w="38100" cap="sq">
            <a:solidFill>
              <a:schemeClr val="accent6">
                <a:lumMod val="60000"/>
                <a:lumOff val="40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http://img1.liveinternet.ru/images/attach/c/5/123/413/123413463_78669272_69727884_03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03648" y="4221088"/>
            <a:ext cx="1617413" cy="22906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0" name="Picture 6" descr="http://img1.liveinternet.ru/images/attach/c/2/69/727/69727934_08.pn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95066" y="4231839"/>
            <a:ext cx="1522225" cy="21228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2" name="Picture 8" descr="http://mdou27yrga.ucoz.ru/2017-2018/statyi/1gruppa/f2.pn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12160" y="4211869"/>
            <a:ext cx="1512168" cy="2204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27044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D:\116___11\IMG_0077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448479" y="1727583"/>
            <a:ext cx="4102960" cy="4557801"/>
          </a:xfrm>
          <a:prstGeom prst="rect">
            <a:avLst/>
          </a:prstGeom>
          <a:ln w="38100" cap="sq">
            <a:solidFill>
              <a:schemeClr val="accent6">
                <a:lumMod val="60000"/>
                <a:lumOff val="40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D:\116___11\IMG_0073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39552" y="597360"/>
            <a:ext cx="3498574" cy="4353339"/>
          </a:xfrm>
          <a:prstGeom prst="rect">
            <a:avLst/>
          </a:prstGeom>
          <a:ln w="38100" cap="sq">
            <a:solidFill>
              <a:schemeClr val="accent6">
                <a:lumMod val="60000"/>
                <a:lumOff val="40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0" name="Picture 2" descr="http://img-fotki.yandex.ru/get/9503/28620765.607/0_c2f36_ddb73a8f_XXXL.pn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595690" flipH="1">
            <a:off x="2268168" y="4360708"/>
            <a:ext cx="1634074" cy="23303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http://img-fotki.yandex.ru/get/9503/28620765.607/0_c2f37_668ece38_XXXL.pn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16216" y="116632"/>
            <a:ext cx="2052261" cy="21556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4" name="Picture 6" descr="http://purplefolie.p.u.pic.centerblog.net/a0a7803c.pn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323528" y="4006484"/>
            <a:ext cx="1607277" cy="27089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38396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Андрей\Desktop\116___11\IMG_0060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89101" y="1484784"/>
            <a:ext cx="7165798" cy="4773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611560" y="620688"/>
            <a:ext cx="3384376" cy="1477328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b="1" dirty="0">
                <a:solidFill>
                  <a:schemeClr val="accent6">
                    <a:lumMod val="50000"/>
                  </a:schemeClr>
                </a:solidFill>
              </a:rPr>
              <a:t>Эй, ребята подтянись,</a:t>
            </a:r>
          </a:p>
          <a:p>
            <a:r>
              <a:rPr lang="ru-RU" b="1" dirty="0">
                <a:solidFill>
                  <a:schemeClr val="accent6">
                    <a:lumMod val="50000"/>
                  </a:schemeClr>
                </a:solidFill>
              </a:rPr>
              <a:t>Не зевай и не ленись,</a:t>
            </a:r>
          </a:p>
          <a:p>
            <a:r>
              <a:rPr lang="ru-RU" b="1" dirty="0">
                <a:solidFill>
                  <a:schemeClr val="accent6">
                    <a:lumMod val="50000"/>
                  </a:schemeClr>
                </a:solidFill>
              </a:rPr>
              <a:t>На зарядку становись!</a:t>
            </a:r>
          </a:p>
          <a:p>
            <a:r>
              <a:rPr lang="ru-RU" b="1" dirty="0">
                <a:solidFill>
                  <a:schemeClr val="accent6">
                    <a:lumMod val="50000"/>
                  </a:schemeClr>
                </a:solidFill>
              </a:rPr>
              <a:t>Раз, два, три, мы закружились,</a:t>
            </a:r>
            <a:br>
              <a:rPr lang="ru-RU" b="1" dirty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b="1" dirty="0">
                <a:solidFill>
                  <a:schemeClr val="accent6">
                    <a:lumMod val="50000"/>
                  </a:schemeClr>
                </a:solidFill>
              </a:rPr>
              <a:t>В обезьянок  превратились.</a:t>
            </a:r>
          </a:p>
        </p:txBody>
      </p:sp>
      <p:pic>
        <p:nvPicPr>
          <p:cNvPr id="5" name="Picture 7" descr="https://img-fotki.yandex.ru/get/16132/130884706.169/0_eeb0d_687af17c_orig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73525" y="0"/>
            <a:ext cx="2560739" cy="31379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28525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D:\116___11\IMG_006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161762" y="1773019"/>
            <a:ext cx="6820475" cy="4533561"/>
          </a:xfrm>
          <a:prstGeom prst="rect">
            <a:avLst/>
          </a:prstGeom>
          <a:ln w="38100" cap="sq">
            <a:solidFill>
              <a:schemeClr val="accent6">
                <a:lumMod val="60000"/>
                <a:lumOff val="40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67544" y="476672"/>
            <a:ext cx="5544616" cy="1754326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b="1" dirty="0">
                <a:solidFill>
                  <a:schemeClr val="accent6">
                    <a:lumMod val="50000"/>
                  </a:schemeClr>
                </a:solidFill>
              </a:rPr>
              <a:t>Рано утром на полянке так резвятся обезьянки:</a:t>
            </a:r>
          </a:p>
          <a:p>
            <a:r>
              <a:rPr lang="ru-RU" b="1" dirty="0">
                <a:solidFill>
                  <a:schemeClr val="accent6">
                    <a:lumMod val="50000"/>
                  </a:schemeClr>
                </a:solidFill>
              </a:rPr>
              <a:t>Левой ножкой: топ, топ! Правой ножкой: топ, топ!</a:t>
            </a:r>
          </a:p>
          <a:p>
            <a:r>
              <a:rPr lang="ru-RU" b="1" dirty="0">
                <a:solidFill>
                  <a:schemeClr val="accent6">
                    <a:lumMod val="50000"/>
                  </a:schemeClr>
                </a:solidFill>
              </a:rPr>
              <a:t>Руки вверх, вверх, вверх, кто поднимет выше всех?</a:t>
            </a:r>
          </a:p>
          <a:p>
            <a:r>
              <a:rPr lang="ru-RU" b="1" dirty="0">
                <a:solidFill>
                  <a:schemeClr val="accent6">
                    <a:lumMod val="50000"/>
                  </a:schemeClr>
                </a:solidFill>
              </a:rPr>
              <a:t>Руки вниз – и наклонились, на пол руки положили.</a:t>
            </a:r>
          </a:p>
          <a:p>
            <a:r>
              <a:rPr lang="ru-RU" b="1" dirty="0">
                <a:solidFill>
                  <a:schemeClr val="accent6">
                    <a:lumMod val="50000"/>
                  </a:schemeClr>
                </a:solidFill>
              </a:rPr>
              <a:t>А теперь на четвереньках погуляем хорошенько.</a:t>
            </a:r>
          </a:p>
          <a:p>
            <a:r>
              <a:rPr lang="ru-RU" b="1" dirty="0">
                <a:solidFill>
                  <a:schemeClr val="accent6">
                    <a:lumMod val="50000"/>
                  </a:schemeClr>
                </a:solidFill>
              </a:rPr>
              <a:t>А потом мы отдохнем, посидим и спать пойдем.</a:t>
            </a:r>
          </a:p>
        </p:txBody>
      </p:sp>
      <p:pic>
        <p:nvPicPr>
          <p:cNvPr id="5124" name="Picture 4" descr="https://img-fotki.yandex.ru/get/4612/96386024.401/0_129ce6_4490f689_orig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76663" y="0"/>
            <a:ext cx="2517783" cy="30855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12052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Андрей\Desktop\116___11\IMG_0065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72817" y="3432854"/>
            <a:ext cx="7798365" cy="2804458"/>
          </a:xfrm>
          <a:prstGeom prst="rect">
            <a:avLst/>
          </a:prstGeom>
          <a:ln w="38100" cap="sq">
            <a:solidFill>
              <a:schemeClr val="accent6">
                <a:lumMod val="60000"/>
                <a:lumOff val="40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 flipH="1">
            <a:off x="1640564" y="1052736"/>
            <a:ext cx="2712269" cy="1200329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b="1" dirty="0">
                <a:solidFill>
                  <a:schemeClr val="accent6">
                    <a:lumMod val="50000"/>
                  </a:schemeClr>
                </a:solidFill>
              </a:rPr>
              <a:t>Вот, смотрю я на ребят:</a:t>
            </a:r>
            <a:br>
              <a:rPr lang="ru-RU" b="1" dirty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b="1" dirty="0">
                <a:solidFill>
                  <a:schemeClr val="accent6">
                    <a:lumMod val="50000"/>
                  </a:schemeClr>
                </a:solidFill>
              </a:rPr>
              <a:t>Не сутулятся, сидят.</a:t>
            </a:r>
            <a:br>
              <a:rPr lang="ru-RU" b="1" dirty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b="1" dirty="0">
                <a:solidFill>
                  <a:schemeClr val="accent6">
                    <a:lumMod val="50000"/>
                  </a:schemeClr>
                </a:solidFill>
              </a:rPr>
              <a:t>Все умыты, все опрятны,</a:t>
            </a:r>
            <a:br>
              <a:rPr lang="ru-RU" b="1" dirty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b="1" dirty="0">
                <a:solidFill>
                  <a:schemeClr val="accent6">
                    <a:lumMod val="50000"/>
                  </a:schemeClr>
                </a:solidFill>
              </a:rPr>
              <a:t>И, наверно, аккуратны?</a:t>
            </a:r>
          </a:p>
        </p:txBody>
      </p:sp>
      <p:pic>
        <p:nvPicPr>
          <p:cNvPr id="3078" name="Picture 6" descr="https://101clipart.com/wp-content/uploads/02/Funny%20Doctor%20Clipart%2010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8024" y="261662"/>
            <a:ext cx="3001212" cy="30012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56891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Андрей\Desktop\116___11\IMG_0082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87452" y="636916"/>
            <a:ext cx="7369096" cy="4908916"/>
          </a:xfrm>
          <a:prstGeom prst="rect">
            <a:avLst/>
          </a:prstGeom>
          <a:ln w="38100" cap="sq">
            <a:solidFill>
              <a:schemeClr val="accent6">
                <a:lumMod val="60000"/>
                <a:lumOff val="40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4183766" y="5094552"/>
            <a:ext cx="3196546" cy="1200329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Мандарин – отличный фрукт,</a:t>
            </a:r>
          </a:p>
          <a:p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Сочный и питательный</a:t>
            </a:r>
          </a:p>
          <a:p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Поднимает настроение</a:t>
            </a:r>
          </a:p>
          <a:p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Просто замечательно!</a:t>
            </a:r>
            <a:endParaRPr lang="ru-RU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grpSp>
        <p:nvGrpSpPr>
          <p:cNvPr id="4" name="Группа 3"/>
          <p:cNvGrpSpPr/>
          <p:nvPr/>
        </p:nvGrpSpPr>
        <p:grpSpPr>
          <a:xfrm>
            <a:off x="1907704" y="4581128"/>
            <a:ext cx="2159227" cy="2160240"/>
            <a:chOff x="1444186" y="4437112"/>
            <a:chExt cx="1871195" cy="2160240"/>
          </a:xfrm>
        </p:grpSpPr>
        <p:pic>
          <p:nvPicPr>
            <p:cNvPr id="6" name="Picture 8" descr="http://www.playcast.ru/uploads/2016/08/15/19591942.png"/>
            <p:cNvPicPr>
              <a:picLocks noChangeAspect="1" noChangeArrowheads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1444186" y="4437112"/>
              <a:ext cx="1871195" cy="216024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" name="Picture 10" descr="http://img0.liveinternet.ru/images/attach/c/0/121/213/121213454__51_.png"/>
            <p:cNvPicPr>
              <a:picLocks noChangeAspect="1" noChangeArrowheads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07848" y="4712162"/>
              <a:ext cx="607533" cy="83853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446086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Группа 2"/>
          <p:cNvGrpSpPr/>
          <p:nvPr/>
        </p:nvGrpSpPr>
        <p:grpSpPr>
          <a:xfrm>
            <a:off x="1457806" y="-25760"/>
            <a:ext cx="6642586" cy="6479096"/>
            <a:chOff x="1457806" y="-25760"/>
            <a:chExt cx="6642586" cy="6479096"/>
          </a:xfrm>
        </p:grpSpPr>
        <p:sp>
          <p:nvSpPr>
            <p:cNvPr id="2" name="Прямоугольник 1"/>
            <p:cNvSpPr/>
            <p:nvPr/>
          </p:nvSpPr>
          <p:spPr>
            <a:xfrm>
              <a:off x="1457806" y="2348880"/>
              <a:ext cx="3096344" cy="1631216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wrap="square">
              <a:spAutoFit/>
            </a:bodyPr>
            <a:lstStyle/>
            <a:p>
              <a:endParaRPr lang="ru-RU" b="1" dirty="0" smtClean="0">
                <a:solidFill>
                  <a:schemeClr val="accent6">
                    <a:lumMod val="50000"/>
                  </a:schemeClr>
                </a:solidFill>
              </a:endParaRPr>
            </a:p>
            <a:p>
              <a:endParaRPr lang="ru-RU" b="1" dirty="0" smtClean="0">
                <a:solidFill>
                  <a:schemeClr val="accent6">
                    <a:lumMod val="50000"/>
                  </a:schemeClr>
                </a:solidFill>
              </a:endParaRPr>
            </a:p>
            <a:p>
              <a:pPr algn="ctr"/>
              <a:r>
                <a:rPr lang="ru-RU" sz="2800" b="1" dirty="0" smtClean="0">
                  <a:solidFill>
                    <a:schemeClr val="accent6">
                      <a:lumMod val="50000"/>
                    </a:schemeClr>
                  </a:solidFill>
                </a:rPr>
                <a:t>БУДТЬЕ ЗДОРОВЫ!</a:t>
              </a:r>
            </a:p>
            <a:p>
              <a:endParaRPr lang="ru-RU" b="1" dirty="0">
                <a:solidFill>
                  <a:schemeClr val="accent6">
                    <a:lumMod val="50000"/>
                  </a:schemeClr>
                </a:solidFill>
              </a:endParaRPr>
            </a:p>
            <a:p>
              <a:endParaRPr lang="ru-RU" b="1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  <p:pic>
          <p:nvPicPr>
            <p:cNvPr id="9221" name="Picture 5" descr="http://www.playcast.ru/uploads/2016/08/15/19591942.png"/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47864" y="1700808"/>
              <a:ext cx="4752528" cy="475252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" name="Picture 4" descr="http://iskorka.moy.su/5/0_14c54b_b2541c09_orig.png"/>
            <p:cNvPicPr>
              <a:picLocks noChangeAspect="1" noChangeArrowheads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90869" y="-25760"/>
              <a:ext cx="2808312" cy="254096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878811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124</TotalTime>
  <Words>157</Words>
  <Application>Microsoft Office PowerPoint</Application>
  <PresentationFormat>Экран (4:3)</PresentationFormat>
  <Paragraphs>30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Андрей</dc:creator>
  <cp:lastModifiedBy>Андрей</cp:lastModifiedBy>
  <cp:revision>13</cp:revision>
  <dcterms:created xsi:type="dcterms:W3CDTF">2017-11-28T08:17:10Z</dcterms:created>
  <dcterms:modified xsi:type="dcterms:W3CDTF">2018-01-11T19:56:44Z</dcterms:modified>
</cp:coreProperties>
</file>