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61" r:id="rId2"/>
    <p:sldId id="264" r:id="rId3"/>
  </p:sldIdLst>
  <p:sldSz cx="9144000" cy="6858000" type="screen4x3"/>
  <p:notesSz cx="6858000" cy="9144000"/>
  <p:embeddedFontLst>
    <p:embeddedFont>
      <p:font typeface="Tomato" charset="0"/>
      <p:regular r:id="rId4"/>
    </p:embeddedFont>
    <p:embeddedFont>
      <p:font typeface="Calibri" pitchFamily="34" charset="0"/>
      <p:regular r:id="rId5"/>
      <p:bold r:id="rId6"/>
      <p:italic r:id="rId7"/>
      <p:boldItalic r:id="rId8"/>
    </p:embeddedFont>
  </p:embeddedFont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p:scale>
          <a:sx n="90" d="100"/>
          <a:sy n="90" d="100"/>
        </p:scale>
        <p:origin x="-816" y="25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3" Type="http://schemas.openxmlformats.org/officeDocument/2006/relationships/slide" Target="slides/slide2.xml"/><Relationship Id="rId7" Type="http://schemas.openxmlformats.org/officeDocument/2006/relationships/font" Target="fonts/font4.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theme" Target="theme/theme1.xml"/><Relationship Id="rId5" Type="http://schemas.openxmlformats.org/officeDocument/2006/relationships/font" Target="fonts/font2.fntdata"/><Relationship Id="rId10" Type="http://schemas.openxmlformats.org/officeDocument/2006/relationships/viewProps" Target="viewProps.xml"/><Relationship Id="rId4" Type="http://schemas.openxmlformats.org/officeDocument/2006/relationships/font" Target="fonts/font1.fntdata"/><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68C4FF4-6EE1-4A76-9B8F-B2F594D6C874}"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CBF7A747-1B53-4B3F-B8D2-D8AB0E12814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24BD201-5F9C-4593-BEFD-74C971F0B552}"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4B22E6F0-797A-404D-B2F0-96032D2C16E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637A3035-02C7-4538-A480-C6887B19F5A6}"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D518664C-3B03-4311-A452-8E87A1DF2E36}"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3152DDE1-E9F2-4B50-AB95-1A36B28481DE}"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A087BA6C-DE82-4922-A007-5CB817EE4E20}"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D5011FA9-72D4-4D0D-AA04-5200C8F96D1C}"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64CBFCBB-F7D8-4AD9-B5F9-93687358CA6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18AA105-3B9A-485F-A7BD-B3B1C1BFF994}"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9217202-91A5-4841-8837-12B3422A9C1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B003E727-7E97-4B76-A273-97C117DFD6DE}"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8"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9"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09F140D1-42AB-456C-B3EB-2E58162D29C5}"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smtClean="0"/>
              <a:t>Образец заголовка</a:t>
            </a:r>
            <a:endParaRPr lang="ru-RU"/>
          </a:p>
        </p:txBody>
      </p:sp>
      <p:sp>
        <p:nvSpPr>
          <p:cNvPr id="3"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C62FDA9A-A9AF-4522-BA4E-959710ABA8F2}"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4"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5"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4C3DF-49FF-4AA4-A1AB-8615103FAECA}"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981C31E6-6AC6-4E62-806B-D0CB1E8C6262}"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3"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4"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B1B0E188-B191-46AC-99B7-5113417AE6AB}"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F9E59BE0-226E-4980-AAF5-F1A9DF7C7AE8}"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8ED8319C-EFFD-43A6-A723-9E31BBA50F68}"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a:xfrm>
            <a:off x="457200" y="6356350"/>
            <a:ext cx="2133600" cy="365125"/>
          </a:xfrm>
          <a:prstGeom prst="rect">
            <a:avLst/>
          </a:prstGeom>
        </p:spPr>
        <p:txBody>
          <a:bodyPr/>
          <a:lstStyle>
            <a:lvl1pPr>
              <a:defRPr/>
            </a:lvl1pPr>
          </a:lstStyle>
          <a:p>
            <a:pPr fontAlgn="base">
              <a:spcBef>
                <a:spcPct val="0"/>
              </a:spcBef>
              <a:spcAft>
                <a:spcPct val="0"/>
              </a:spcAft>
              <a:defRPr/>
            </a:pPr>
            <a:fld id="{8194FB44-2B3A-4EA5-B708-4FEB9F41BBF1}" type="datetimeFigureOut">
              <a:rPr lang="ru-RU">
                <a:solidFill>
                  <a:prstClr val="black"/>
                </a:solidFill>
                <a:latin typeface="Arial" charset="0"/>
                <a:cs typeface="Arial" charset="0"/>
              </a:rPr>
              <a:pPr fontAlgn="base">
                <a:spcBef>
                  <a:spcPct val="0"/>
                </a:spcBef>
                <a:spcAft>
                  <a:spcPct val="0"/>
                </a:spcAft>
                <a:defRPr/>
              </a:pPr>
              <a:t>15.12.2017</a:t>
            </a:fld>
            <a:endParaRPr lang="ru-RU">
              <a:solidFill>
                <a:prstClr val="black"/>
              </a:solidFill>
              <a:latin typeface="Arial" charset="0"/>
              <a:cs typeface="Arial" charset="0"/>
            </a:endParaRPr>
          </a:p>
        </p:txBody>
      </p:sp>
      <p:sp>
        <p:nvSpPr>
          <p:cNvPr id="6" name="Нижний колонтитул 4"/>
          <p:cNvSpPr>
            <a:spLocks noGrp="1"/>
          </p:cNvSpPr>
          <p:nvPr>
            <p:ph type="ftr" sz="quarter" idx="11"/>
          </p:nvPr>
        </p:nvSpPr>
        <p:spPr>
          <a:xfrm>
            <a:off x="3124200" y="6356350"/>
            <a:ext cx="2895600" cy="365125"/>
          </a:xfrm>
          <a:prstGeom prst="rect">
            <a:avLst/>
          </a:prstGeom>
        </p:spPr>
        <p:txBody>
          <a:bodyPr/>
          <a:lstStyle>
            <a:lvl1pPr>
              <a:defRPr/>
            </a:lvl1pPr>
          </a:lstStyle>
          <a:p>
            <a:pPr fontAlgn="base">
              <a:spcBef>
                <a:spcPct val="0"/>
              </a:spcBef>
              <a:spcAft>
                <a:spcPct val="0"/>
              </a:spcAft>
              <a:defRPr/>
            </a:pPr>
            <a:endParaRPr lang="ru-RU">
              <a:solidFill>
                <a:prstClr val="black"/>
              </a:solidFill>
              <a:latin typeface="Arial" charset="0"/>
              <a:cs typeface="Arial" charset="0"/>
            </a:endParaRPr>
          </a:p>
        </p:txBody>
      </p:sp>
      <p:sp>
        <p:nvSpPr>
          <p:cNvPr id="7" name="Номер слайда 5"/>
          <p:cNvSpPr>
            <a:spLocks noGrp="1"/>
          </p:cNvSpPr>
          <p:nvPr>
            <p:ph type="sldNum" sz="quarter" idx="12"/>
          </p:nvPr>
        </p:nvSpPr>
        <p:spPr>
          <a:xfrm>
            <a:off x="6553200" y="6356350"/>
            <a:ext cx="2133600" cy="365125"/>
          </a:xfrm>
          <a:prstGeom prst="rect">
            <a:avLst/>
          </a:prstGeom>
        </p:spPr>
        <p:txBody>
          <a:bodyPr/>
          <a:lstStyle>
            <a:lvl1pPr>
              <a:defRPr/>
            </a:lvl1pPr>
          </a:lstStyle>
          <a:p>
            <a:pPr fontAlgn="base">
              <a:spcBef>
                <a:spcPct val="0"/>
              </a:spcBef>
              <a:spcAft>
                <a:spcPct val="0"/>
              </a:spcAft>
              <a:defRPr/>
            </a:pPr>
            <a:fld id="{27C51498-F984-481A-8E8C-4DDFA9BC9183}" type="slidenum">
              <a:rPr lang="ru-RU">
                <a:solidFill>
                  <a:prstClr val="black"/>
                </a:solidFill>
                <a:latin typeface="Arial" charset="0"/>
                <a:cs typeface="Arial" charset="0"/>
              </a:rPr>
              <a:pPr fontAlgn="base">
                <a:spcBef>
                  <a:spcPct val="0"/>
                </a:spcBef>
                <a:spcAft>
                  <a:spcPct val="0"/>
                </a:spcAft>
                <a:defRPr/>
              </a:pPr>
              <a:t>‹#›</a:t>
            </a:fld>
            <a:endParaRPr lang="ru-RU">
              <a:solidFill>
                <a:prstClr val="black"/>
              </a:solidFill>
              <a:latin typeface="Arial" charset="0"/>
              <a:cs typeface="Arial"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6"/>
          <p:cNvGrpSpPr/>
          <p:nvPr/>
        </p:nvGrpSpPr>
        <p:grpSpPr>
          <a:xfrm>
            <a:off x="1724503" y="1268760"/>
            <a:ext cx="5544616" cy="2802186"/>
            <a:chOff x="1105219" y="2955212"/>
            <a:chExt cx="7175874" cy="6091864"/>
          </a:xfrm>
        </p:grpSpPr>
        <p:sp>
          <p:nvSpPr>
            <p:cNvPr id="5" name="Прямоугольник 4"/>
            <p:cNvSpPr/>
            <p:nvPr/>
          </p:nvSpPr>
          <p:spPr>
            <a:xfrm>
              <a:off x="1115618" y="2955212"/>
              <a:ext cx="7165475" cy="5620411"/>
            </a:xfrm>
            <a:prstGeom prst="rect">
              <a:avLst/>
            </a:prstGeom>
            <a:noFill/>
          </p:spPr>
          <p:txBody>
            <a:bodyPr wrap="square">
              <a:spAutoFit/>
            </a:bodyPr>
            <a:lstStyle/>
            <a:p>
              <a:pPr algn="ctr" fontAlgn="base">
                <a:spcBef>
                  <a:spcPct val="0"/>
                </a:spcBef>
                <a:spcAft>
                  <a:spcPct val="0"/>
                </a:spcAft>
                <a:defRPr/>
              </a:pPr>
              <a:r>
                <a:rPr lang="ru-RU" sz="5400" b="1" dirty="0" smtClean="0">
                  <a:ln w="19050">
                    <a:solidFill>
                      <a:prstClr val="white"/>
                    </a:solidFill>
                    <a:prstDash val="solid"/>
                  </a:ln>
                  <a:gradFill>
                    <a:gsLst>
                      <a:gs pos="0">
                        <a:srgbClr val="000000"/>
                      </a:gs>
                      <a:gs pos="39999">
                        <a:srgbClr val="0A128C"/>
                      </a:gs>
                      <a:gs pos="70000">
                        <a:srgbClr val="181CC7"/>
                      </a:gs>
                      <a:gs pos="88000">
                        <a:srgbClr val="7005D4"/>
                      </a:gs>
                      <a:gs pos="100000">
                        <a:srgbClr val="8C3D91"/>
                      </a:gs>
                    </a:gsLst>
                    <a:lin ang="5400000" scaled="0"/>
                  </a:gradFill>
                  <a:effectLst>
                    <a:outerShdw blurRad="50000" dist="50800" dir="7500000" algn="tl">
                      <a:srgbClr val="000000">
                        <a:shade val="5000"/>
                        <a:alpha val="35000"/>
                      </a:srgbClr>
                    </a:outerShdw>
                  </a:effectLst>
                  <a:latin typeface="Tomato" pitchFamily="2" charset="0"/>
                  <a:cs typeface="Arial" charset="0"/>
                </a:rPr>
                <a:t> </a:t>
              </a:r>
              <a:r>
                <a:rPr lang="en-US" sz="5400" b="1" dirty="0" smtClean="0">
                  <a:ln w="19050">
                    <a:solidFill>
                      <a:prstClr val="white"/>
                    </a:solidFill>
                    <a:prstDash val="solid"/>
                  </a:ln>
                  <a:gradFill>
                    <a:gsLst>
                      <a:gs pos="0">
                        <a:srgbClr val="000000"/>
                      </a:gs>
                      <a:gs pos="39999">
                        <a:srgbClr val="0A128C"/>
                      </a:gs>
                      <a:gs pos="70000">
                        <a:srgbClr val="181CC7"/>
                      </a:gs>
                      <a:gs pos="88000">
                        <a:srgbClr val="7005D4"/>
                      </a:gs>
                      <a:gs pos="100000">
                        <a:srgbClr val="8C3D91"/>
                      </a:gs>
                    </a:gsLst>
                    <a:lin ang="5400000" scaled="0"/>
                  </a:gradFill>
                  <a:effectLst>
                    <a:outerShdw blurRad="50000" dist="50800" dir="7500000" algn="tl">
                      <a:srgbClr val="000000">
                        <a:shade val="5000"/>
                        <a:alpha val="35000"/>
                      </a:srgbClr>
                    </a:outerShdw>
                  </a:effectLst>
                  <a:latin typeface="Tomato" pitchFamily="2" charset="0"/>
                  <a:cs typeface="Arial" charset="0"/>
                </a:rPr>
                <a:t>Instruction how to get the map</a:t>
              </a:r>
              <a:endParaRPr lang="ru-RU" sz="5400" b="1" dirty="0" smtClean="0">
                <a:ln w="19050">
                  <a:solidFill>
                    <a:prstClr val="white"/>
                  </a:solidFill>
                  <a:prstDash val="solid"/>
                </a:ln>
                <a:gradFill>
                  <a:gsLst>
                    <a:gs pos="0">
                      <a:srgbClr val="000000"/>
                    </a:gs>
                    <a:gs pos="39999">
                      <a:srgbClr val="0A128C"/>
                    </a:gs>
                    <a:gs pos="70000">
                      <a:srgbClr val="181CC7"/>
                    </a:gs>
                    <a:gs pos="88000">
                      <a:srgbClr val="7005D4"/>
                    </a:gs>
                    <a:gs pos="100000">
                      <a:srgbClr val="8C3D91"/>
                    </a:gs>
                  </a:gsLst>
                  <a:lin ang="5400000" scaled="0"/>
                </a:gradFill>
                <a:effectLst>
                  <a:outerShdw blurRad="50000" dist="50800" dir="7500000" algn="tl">
                    <a:srgbClr val="000000">
                      <a:shade val="5000"/>
                      <a:alpha val="35000"/>
                    </a:srgbClr>
                  </a:outerShdw>
                </a:effectLst>
                <a:latin typeface="Tomato" pitchFamily="2" charset="0"/>
                <a:cs typeface="Arial" charset="0"/>
              </a:endParaRPr>
            </a:p>
          </p:txBody>
        </p:sp>
        <p:sp>
          <p:nvSpPr>
            <p:cNvPr id="6" name="Прямоугольник 5"/>
            <p:cNvSpPr/>
            <p:nvPr/>
          </p:nvSpPr>
          <p:spPr>
            <a:xfrm>
              <a:off x="1105219" y="8244160"/>
              <a:ext cx="7175874" cy="802916"/>
            </a:xfrm>
            <a:prstGeom prst="rect">
              <a:avLst/>
            </a:prstGeom>
          </p:spPr>
          <p:txBody>
            <a:bodyPr wrap="square">
              <a:spAutoFit/>
            </a:bodyPr>
            <a:lstStyle/>
            <a:p>
              <a:pPr algn="ctr" fontAlgn="base">
                <a:spcBef>
                  <a:spcPct val="0"/>
                </a:spcBef>
                <a:spcAft>
                  <a:spcPct val="0"/>
                </a:spcAft>
                <a:defRPr/>
              </a:pPr>
              <a:endParaRPr lang="ru-RU" b="1" dirty="0" smtClean="0">
                <a:gradFill>
                  <a:gsLst>
                    <a:gs pos="0">
                      <a:srgbClr val="000000"/>
                    </a:gs>
                    <a:gs pos="39999">
                      <a:srgbClr val="0A128C"/>
                    </a:gs>
                    <a:gs pos="70000">
                      <a:srgbClr val="181CC7"/>
                    </a:gs>
                    <a:gs pos="88000">
                      <a:srgbClr val="7005D4"/>
                    </a:gs>
                    <a:gs pos="100000">
                      <a:srgbClr val="8C3D91"/>
                    </a:gs>
                  </a:gsLst>
                  <a:lin ang="5400000" scaled="0"/>
                </a:gradFill>
                <a:effectLst>
                  <a:outerShdw blurRad="38100" dist="38100" dir="2700000" algn="tl">
                    <a:srgbClr val="000000">
                      <a:alpha val="43137"/>
                    </a:srgbClr>
                  </a:outerShdw>
                </a:effectLst>
                <a:latin typeface="Tomato" pitchFamily="2" charset="0"/>
                <a:cs typeface="Arial" charset="0"/>
              </a:endParaRPr>
            </a:p>
          </p:txBody>
        </p:sp>
      </p:grpSp>
    </p:spTree>
    <p:extLst>
      <p:ext uri="{BB962C8B-B14F-4D97-AF65-F5344CB8AC3E}">
        <p14:creationId xmlns:p14="http://schemas.microsoft.com/office/powerpoint/2010/main" xmlns="" val="25879823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1071546"/>
            <a:ext cx="6995120" cy="4023328"/>
          </a:xfrm>
        </p:spPr>
        <p:txBody>
          <a:bodyPr/>
          <a:lstStyle/>
          <a:p>
            <a:r>
              <a:rPr lang="en-US" sz="3600" b="1" dirty="0" smtClean="0">
                <a:solidFill>
                  <a:srgbClr val="C00000"/>
                </a:solidFill>
                <a:effectLst>
                  <a:outerShdw blurRad="38100" dist="38100" dir="2700000" algn="tl">
                    <a:srgbClr val="000000">
                      <a:alpha val="43137"/>
                    </a:srgbClr>
                  </a:outerShdw>
                </a:effectLst>
                <a:latin typeface="Tomato" charset="0"/>
              </a:rPr>
              <a:t>“Look at the poster on the school board! You can see some numerals on it. The letters are hidden under the numerals. Guess the words and you can find out where the map is.”</a:t>
            </a:r>
            <a:endParaRPr lang="ru-RU" sz="3600" b="1" dirty="0">
              <a:ln>
                <a:solidFill>
                  <a:schemeClr val="bg1"/>
                </a:solidFill>
              </a:ln>
              <a:solidFill>
                <a:srgbClr val="C00000"/>
              </a:solidFill>
              <a:effectLst>
                <a:outerShdw blurRad="38100" dist="38100" dir="2700000" algn="tl">
                  <a:srgbClr val="000000">
                    <a:alpha val="43137"/>
                  </a:srgbClr>
                </a:outerShdw>
              </a:effectLst>
              <a:latin typeface="Tomato" charset="0"/>
            </a:endParaRPr>
          </a:p>
        </p:txBody>
      </p:sp>
    </p:spTree>
    <p:extLst>
      <p:ext uri="{BB962C8B-B14F-4D97-AF65-F5344CB8AC3E}">
        <p14:creationId xmlns:p14="http://schemas.microsoft.com/office/powerpoint/2010/main" xmlns="" val="9381755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Другая 65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0000FF"/>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46</Words>
  <Application>Microsoft Office PowerPoint</Application>
  <PresentationFormat>Экран (4:3)</PresentationFormat>
  <Paragraphs>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Tomato</vt:lpstr>
      <vt:lpstr>Calibri</vt:lpstr>
      <vt:lpstr>1_Тема Office</vt:lpstr>
      <vt:lpstr>Слайд 1</vt:lpstr>
      <vt:lpstr>“Look at the poster on the school board! You can see some numerals on it. The letters are hidden under the numerals. Guess the words and you can find out where the map 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Новогодний</dc:title>
  <dc:creator>Фокина Лидия Петровна</dc:creator>
  <cp:keywords>Шаблон презентации</cp:keywords>
  <cp:lastModifiedBy>Татьяна</cp:lastModifiedBy>
  <cp:revision>68</cp:revision>
  <dcterms:created xsi:type="dcterms:W3CDTF">2014-07-06T18:18:01Z</dcterms:created>
  <dcterms:modified xsi:type="dcterms:W3CDTF">2017-12-15T20:22:08Z</dcterms:modified>
</cp:coreProperties>
</file>