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5" r:id="rId3"/>
    <p:sldId id="266" r:id="rId4"/>
    <p:sldId id="263" r:id="rId5"/>
    <p:sldId id="268" r:id="rId6"/>
    <p:sldId id="267" r:id="rId7"/>
    <p:sldId id="269" r:id="rId8"/>
    <p:sldId id="270" r:id="rId9"/>
    <p:sldId id="271" r:id="rId10"/>
    <p:sldId id="273" r:id="rId11"/>
    <p:sldId id="272" r:id="rId12"/>
    <p:sldId id="274" r:id="rId13"/>
  </p:sldIdLst>
  <p:sldSz cx="9144000" cy="6858000" type="screen4x3"/>
  <p:notesSz cx="6858000" cy="9144000"/>
  <p:embeddedFontLst>
    <p:embeddedFont>
      <p:font typeface="Zanesennyj"/>
      <p:regular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52BAD"/>
    <a:srgbClr val="467AB8"/>
    <a:srgbClr val="FF9900"/>
    <a:srgbClr val="FFCC00"/>
    <a:srgbClr val="B00000"/>
    <a:srgbClr val="FF7171"/>
    <a:srgbClr val="FFD5DD"/>
    <a:srgbClr val="A50021"/>
    <a:srgbClr val="B4E6CD"/>
    <a:srgbClr val="3399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57158" y="960953"/>
            <a:ext cx="842968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threePt" dir="t"/>
            </a:scene3d>
            <a:sp3d extrusionH="25400" contourW="12700">
              <a:bevelT w="25400" h="25400" prst="angle"/>
              <a:contourClr>
                <a:schemeClr val="bg1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600" b="1" spc="550" dirty="0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rgbClr val="252BAD"/>
                </a:solidFill>
                <a:effectLst>
                  <a:glow rad="63500">
                    <a:schemeClr val="bg1"/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Merry Christmas</a:t>
            </a:r>
            <a:r>
              <a:rPr lang="en-US" sz="6600" spc="550" dirty="0" smtClean="0">
                <a:ln w="19050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blipFill dpi="0" rotWithShape="1">
                  <a:blip r:embed="rId2"/>
                  <a:srcRect/>
                  <a:tile tx="0" ty="0" sx="30000" sy="30000" flip="none" algn="tl"/>
                </a:blipFill>
                <a:effectLst>
                  <a:glow rad="63500">
                    <a:schemeClr val="bg1"/>
                  </a:glo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  <a:endParaRPr lang="ru-RU" sz="6600" spc="550" dirty="0" smtClean="0">
              <a:ln w="19050" cmpd="sng">
                <a:solidFill>
                  <a:schemeClr val="accent1">
                    <a:lumMod val="75000"/>
                  </a:schemeClr>
                </a:solidFill>
                <a:prstDash val="solid"/>
              </a:ln>
              <a:blipFill dpi="0" rotWithShape="1">
                <a:blip r:embed="rId2"/>
                <a:srcRect/>
                <a:tile tx="0" ty="0" sx="30000" sy="30000" flip="none" algn="tl"/>
              </a:blipFill>
              <a:effectLst>
                <a:glow rad="63500">
                  <a:schemeClr val="bg1"/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i="0" u="none" strike="noStrike" kern="1200" spc="550" normalizeH="0" noProof="0" dirty="0">
              <a:ln w="19050" cmpd="sng">
                <a:solidFill>
                  <a:schemeClr val="accent1">
                    <a:lumMod val="75000"/>
                  </a:schemeClr>
                </a:solidFill>
                <a:prstDash val="solid"/>
              </a:ln>
              <a:blipFill dpi="0" rotWithShape="1">
                <a:blip r:embed="rId2"/>
                <a:srcRect/>
                <a:tile tx="0" ty="0" sx="30000" sy="30000" flip="none" algn="tl"/>
              </a:blipFill>
              <a:effectLst>
                <a:glow rad="63500">
                  <a:schemeClr val="bg1"/>
                </a:glo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2786058"/>
            <a:ext cx="7000924" cy="3857652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endParaRPr lang="en-US" sz="2400" i="1" dirty="0" smtClean="0">
              <a:latin typeface="Times New Roman" pitchFamily="18" charset="0"/>
              <a:cs typeface="Arial" pitchFamily="34" charset="0"/>
            </a:endParaRPr>
          </a:p>
          <a:p>
            <a:pPr lvl="0">
              <a:spcBef>
                <a:spcPts val="0"/>
              </a:spcBef>
            </a:pP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атьяна\Downloads\Christmas-Qui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0750" y="2357431"/>
            <a:ext cx="476250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The most famous Santa Claus’s reindeer is …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628" y="1600200"/>
            <a:ext cx="3686172" cy="4525963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a)Dancer</a:t>
            </a:r>
          </a:p>
          <a:p>
            <a:r>
              <a:rPr lang="en-US" sz="3600" b="1" dirty="0" smtClean="0">
                <a:solidFill>
                  <a:srgbClr val="C00000"/>
                </a:solidFill>
              </a:rPr>
              <a:t>b)Vixen</a:t>
            </a:r>
          </a:p>
          <a:p>
            <a:r>
              <a:rPr lang="en-US" sz="3600" b="1" dirty="0" smtClean="0">
                <a:solidFill>
                  <a:srgbClr val="C00000"/>
                </a:solidFill>
              </a:rPr>
              <a:t>c)Rudolph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6" name="Picture 2" descr="C:\Users\Татьяна\Downloads\рудольф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455752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+mn-lt"/>
              </a:rPr>
              <a:t>What do British people traditionally do at the start of Christmas meal?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a) sing carols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r>
              <a:rPr lang="en-US" sz="3600" b="1" dirty="0" smtClean="0">
                <a:solidFill>
                  <a:srgbClr val="C00000"/>
                </a:solidFill>
              </a:rPr>
              <a:t>b) pull a cracker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r>
              <a:rPr lang="en-US" sz="3600" b="1" dirty="0" smtClean="0">
                <a:solidFill>
                  <a:srgbClr val="C00000"/>
                </a:solidFill>
              </a:rPr>
              <a:t>c) give presents to each other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6" name="Picture 2" descr="C:\Users\Татьяна\Downloads\xmas crac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714752"/>
            <a:ext cx="4643470" cy="3010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>
                <a:solidFill>
                  <a:srgbClr val="C00000"/>
                </a:solidFill>
              </a:rPr>
              <a:t>              </a:t>
            </a:r>
          </a:p>
          <a:p>
            <a:pPr algn="just">
              <a:buNone/>
            </a:pPr>
            <a:r>
              <a:rPr lang="en-US" sz="4800" b="1" dirty="0" smtClean="0">
                <a:solidFill>
                  <a:srgbClr val="C00000"/>
                </a:solidFill>
              </a:rPr>
              <a:t>     Thank you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</a:rPr>
              <a:t>for attention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When is Christmas celebrated in Great Britain?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a) on the 7th of January</a:t>
            </a:r>
          </a:p>
          <a:p>
            <a:r>
              <a:rPr lang="en-US" sz="4000" b="1" dirty="0" smtClean="0">
                <a:solidFill>
                  <a:srgbClr val="C00000"/>
                </a:solidFill>
              </a:rPr>
              <a:t>b) on the 25th of December </a:t>
            </a:r>
          </a:p>
          <a:p>
            <a:r>
              <a:rPr lang="en-US" sz="4000" b="1" dirty="0" smtClean="0">
                <a:solidFill>
                  <a:srgbClr val="C00000"/>
                </a:solidFill>
              </a:rPr>
              <a:t>c) on the 31st of December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What country gave us the tradition to decorate the Christmas tree?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a) Norway </a:t>
            </a:r>
          </a:p>
          <a:p>
            <a:r>
              <a:rPr lang="en-US" sz="4000" b="1" dirty="0" smtClean="0">
                <a:solidFill>
                  <a:srgbClr val="C00000"/>
                </a:solidFill>
              </a:rPr>
              <a:t>b) Italy</a:t>
            </a:r>
          </a:p>
          <a:p>
            <a:r>
              <a:rPr lang="en-US" sz="4000" b="1" dirty="0" smtClean="0">
                <a:solidFill>
                  <a:srgbClr val="C00000"/>
                </a:solidFill>
              </a:rPr>
              <a:t>c) Germany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357166"/>
            <a:ext cx="8208912" cy="1571636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b="1" dirty="0" smtClean="0">
                <a:solidFill>
                  <a:srgbClr val="002060"/>
                </a:solidFill>
                <a:latin typeface="+mn-lt"/>
              </a:rPr>
              <a:t>What’s the name of the main character of Christmas eve in the UK and other European countries?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Zanesennyj" pitchFamily="8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7686" y="2285992"/>
            <a:ext cx="4318770" cy="4095336"/>
          </a:xfrm>
        </p:spPr>
        <p:txBody>
          <a:bodyPr/>
          <a:lstStyle/>
          <a:p>
            <a:pPr marL="0" indent="0"/>
            <a:r>
              <a:rPr lang="en-US" b="1" dirty="0" smtClean="0">
                <a:solidFill>
                  <a:srgbClr val="C00000"/>
                </a:solidFill>
              </a:rPr>
              <a:t>a</a:t>
            </a:r>
            <a:r>
              <a:rPr lang="en-US" sz="3600" b="1" dirty="0" smtClean="0">
                <a:solidFill>
                  <a:srgbClr val="C00000"/>
                </a:solidFill>
              </a:rPr>
              <a:t>) Santa Claus </a:t>
            </a:r>
          </a:p>
          <a:p>
            <a:pPr marL="0" indent="0"/>
            <a:r>
              <a:rPr lang="en-US" sz="3600" b="1" dirty="0" smtClean="0">
                <a:solidFill>
                  <a:srgbClr val="C00000"/>
                </a:solidFill>
              </a:rPr>
              <a:t>b) Frost- Red Nose </a:t>
            </a:r>
          </a:p>
          <a:p>
            <a:pPr marL="0" indent="0"/>
            <a:r>
              <a:rPr lang="en-US" sz="3600" b="1" dirty="0" smtClean="0">
                <a:solidFill>
                  <a:srgbClr val="C00000"/>
                </a:solidFill>
              </a:rPr>
              <a:t>c) Grandfather Frost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6" name="Picture 2" descr="C:\Users\Татьяна\Downloads\Santa-Claus-Christmas-Screensaver-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3857652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335258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How does Santa Claus enter the houses to give children Christmas presents?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928934"/>
            <a:ext cx="4143404" cy="3197229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a) knock at the door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b) through the window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c) climb down the chimney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" name="Picture 2" descr="C:\Users\Татьяна\Downloads\санта и chem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500306"/>
            <a:ext cx="414340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Where does Santa Claus put Christmas presents?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a) under the Christmas tree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 b) in long socks called “Christmas stockings”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c) in </a:t>
            </a:r>
            <a:r>
              <a:rPr lang="en-US" b="1" dirty="0" err="1" smtClean="0">
                <a:solidFill>
                  <a:srgbClr val="C00000"/>
                </a:solidFill>
              </a:rPr>
              <a:t>colourful</a:t>
            </a:r>
            <a:r>
              <a:rPr lang="en-US" b="1" dirty="0" smtClean="0">
                <a:solidFill>
                  <a:srgbClr val="C00000"/>
                </a:solidFill>
              </a:rPr>
              <a:t> boxes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C:\Users\Татьяна\Downloads\red stoc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929066"/>
            <a:ext cx="4537041" cy="2554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85725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+mn-lt"/>
              </a:rPr>
              <a:t>What is the traditional Christmas food</a:t>
            </a:r>
            <a:r>
              <a:rPr lang="en-US" sz="3600" b="1" dirty="0" smtClean="0"/>
              <a:t>?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3686172" cy="4525963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a) roast chicken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 b) vegetables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c) roast turkey and Christmas pudding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7" name="Picture 3" descr="C:\Users\Татьяна\Downloads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785926"/>
            <a:ext cx="5286380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  <a:latin typeface="+mn-lt"/>
              </a:rPr>
              <a:t>How do British people decorate their houses at Christmas?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a) with tinsel</a:t>
            </a:r>
            <a:r>
              <a:rPr lang="ru-RU" b="1" dirty="0" smtClean="0">
                <a:solidFill>
                  <a:srgbClr val="C00000"/>
                </a:solidFill>
              </a:rPr>
              <a:t> (мишура)</a:t>
            </a:r>
            <a:r>
              <a:rPr lang="en-US" b="1" dirty="0" smtClean="0">
                <a:solidFill>
                  <a:srgbClr val="C00000"/>
                </a:solidFill>
              </a:rPr>
              <a:t> and candles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 b) with angels</a:t>
            </a:r>
            <a:r>
              <a:rPr lang="ru-RU" b="1" dirty="0" smtClean="0">
                <a:solidFill>
                  <a:srgbClr val="C00000"/>
                </a:solidFill>
              </a:rPr>
              <a:t>;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c) with such plants as holly, mistletoe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and ivy</a:t>
            </a:r>
            <a:r>
              <a:rPr lang="ru-RU" b="1" dirty="0" smtClean="0">
                <a:solidFill>
                  <a:srgbClr val="C00000"/>
                </a:solidFill>
              </a:rPr>
              <a:t> (остролист, омела и плющ)</a:t>
            </a:r>
          </a:p>
          <a:p>
            <a:endParaRPr lang="ru-RU" dirty="0"/>
          </a:p>
        </p:txBody>
      </p:sp>
      <p:pic>
        <p:nvPicPr>
          <p:cNvPr id="4" name="Picture 2" descr="C:\Users\Татьяна\Downloads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875866"/>
            <a:ext cx="3976178" cy="2982134"/>
          </a:xfrm>
          <a:prstGeom prst="rect">
            <a:avLst/>
          </a:prstGeom>
          <a:noFill/>
        </p:spPr>
      </p:pic>
      <p:pic>
        <p:nvPicPr>
          <p:cNvPr id="5" name="Picture 3" descr="C:\Users\Татьяна\Downloads\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071942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How does Santa Claus travel</a:t>
            </a:r>
            <a:r>
              <a:rPr lang="en-US" b="1" dirty="0" smtClean="0">
                <a:solidFill>
                  <a:srgbClr val="002060"/>
                </a:solidFill>
              </a:rPr>
              <a:t>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a) by horses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b) on a sleigh pulled by reindeer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c) on foot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C:\Users\Татьяна\Downloads\санта скаче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928934"/>
            <a:ext cx="4823233" cy="3215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A50021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210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Zanesennyj</vt:lpstr>
      <vt:lpstr>Тема Office</vt:lpstr>
      <vt:lpstr>Слайд 1</vt:lpstr>
      <vt:lpstr>  When is Christmas celebrated in Great Britain? </vt:lpstr>
      <vt:lpstr> What country gave us the tradition to decorate the Christmas tree? </vt:lpstr>
      <vt:lpstr>  What’s the name of the main character of Christmas eve in the UK and other European countries?  </vt:lpstr>
      <vt:lpstr>  How does Santa Claus enter the houses to give children Christmas presents?  </vt:lpstr>
      <vt:lpstr> Where does Santa Claus put Christmas presents? </vt:lpstr>
      <vt:lpstr>What is the traditional Christmas food? </vt:lpstr>
      <vt:lpstr> How do British people decorate their houses at Christmas? </vt:lpstr>
      <vt:lpstr>How does Santa Claus travel?</vt:lpstr>
      <vt:lpstr>The most famous Santa Claus’s reindeer is …</vt:lpstr>
      <vt:lpstr>What do British people traditionally do at the start of Christmas meal?  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Татьяна</cp:lastModifiedBy>
  <cp:revision>91</cp:revision>
  <dcterms:created xsi:type="dcterms:W3CDTF">2013-08-23T08:38:35Z</dcterms:created>
  <dcterms:modified xsi:type="dcterms:W3CDTF">2017-12-25T20:13:28Z</dcterms:modified>
</cp:coreProperties>
</file>