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4" r:id="rId5"/>
    <p:sldId id="268" r:id="rId6"/>
    <p:sldId id="269" r:id="rId7"/>
    <p:sldId id="270" r:id="rId8"/>
    <p:sldId id="265" r:id="rId9"/>
    <p:sldId id="267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4" autoAdjust="0"/>
    <p:restoredTop sz="94660"/>
  </p:normalViewPr>
  <p:slideViewPr>
    <p:cSldViewPr>
      <p:cViewPr>
        <p:scale>
          <a:sx n="75" d="100"/>
          <a:sy n="75" d="100"/>
        </p:scale>
        <p:origin x="-34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804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79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0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41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12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9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577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850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57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15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32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45866-FB05-44FC-AE7B-C0F0C2DAD761}" type="datetimeFigureOut">
              <a:rPr lang="ru-RU" smtClean="0"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BAC1E-24F4-4DDA-9404-AA6FE41AB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25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564904"/>
            <a:ext cx="8856984" cy="3872721"/>
          </a:xfrm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В СТАРШЕЙ ГРУППЕ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Канчёшина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С.О.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2017 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32656"/>
            <a:ext cx="7488832" cy="882119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«Детский сад № 9 «Сказка» города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Лесосибирска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12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3236" y="2830388"/>
            <a:ext cx="5270892" cy="2775694"/>
          </a:xfrm>
        </p:spPr>
        <p:txBody>
          <a:bodyPr>
            <a:normAutofit/>
          </a:bodyPr>
          <a:lstStyle/>
          <a:p>
            <a:pPr marL="0" lvl="0" indent="457200" algn="just"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Центр помогает формировать у детей основы культуры общения через решение проблемных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ситуаций. </a:t>
            </a:r>
            <a:r>
              <a:rPr lang="ru-RU" sz="1800" dirty="0" smtClean="0">
                <a:latin typeface="Times New Roman" pitchFamily="18" charset="0"/>
                <a:ea typeface="Calibri"/>
                <a:cs typeface="Times New Roman" pitchFamily="18" charset="0"/>
              </a:rPr>
              <a:t>Подобранный 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игровой материал позволяет комбинировать различные сюжеты, создавать новые игровые образы. </a:t>
            </a:r>
            <a:endParaRPr lang="ru-RU" sz="1800" dirty="0"/>
          </a:p>
        </p:txBody>
      </p:sp>
      <p:pic>
        <p:nvPicPr>
          <p:cNvPr id="7170" name="Picture 2" descr="C:\Users\Марина\Desktop\Светлана Олеговна\Фото для Канчешиной\игрово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08" y="300461"/>
            <a:ext cx="3115270" cy="233645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407" y="4653136"/>
            <a:ext cx="3678566" cy="182286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3635896" y="328767"/>
            <a:ext cx="51135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Игровой центр «Любимые игры»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оснащен атрибутами для сюжетно ролевых игр с учетом возрастных особенностей детей и половой принадлежностью (многофункциональные кубики, макеты (объемные – домики, гаражи, ширмы), наборы образных игрушек (мебель, посуда, животные, транспорт, и т.п.). </a:t>
            </a:r>
            <a:endParaRPr lang="ru-RU" dirty="0"/>
          </a:p>
        </p:txBody>
      </p:sp>
      <p:pic>
        <p:nvPicPr>
          <p:cNvPr id="3074" name="Picture 2" descr="C:\Documents and Settings\Пользователь\Рабочий стол\Рисуно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561333"/>
            <a:ext cx="2919413" cy="219392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3974312" y="5301208"/>
            <a:ext cx="4978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Все игрушки и игровой материал размещен таким образом, чтобы дети могли свободно играть и убирать все на свои места.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57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36" y="467382"/>
            <a:ext cx="8784976" cy="2995030"/>
          </a:xfrm>
        </p:spPr>
        <p:txBody>
          <a:bodyPr>
            <a:normAutofit/>
          </a:bodyPr>
          <a:lstStyle/>
          <a:p>
            <a:pPr marL="45720" indent="457200" algn="just">
              <a:lnSpc>
                <a:spcPct val="110000"/>
              </a:lnSpc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учитывая индивидуальность и интересы каждого ребенка способствует реализации способностей и самостоятельности детей в различных видах детской деятельности и в общении. </a:t>
            </a:r>
          </a:p>
          <a:p>
            <a:pPr marL="45720" lvl="0" indent="457200" algn="just">
              <a:lnSpc>
                <a:spcPct val="110000"/>
              </a:lnSpc>
              <a:buNone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Предметно-пространственная среда 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группы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соответствует принципам её организации, обозначенным  ФГОС, т.е. она содержательна, насыщена, трансформируема, </a:t>
            </a:r>
            <a:r>
              <a:rPr lang="ru-RU" sz="1800" dirty="0" err="1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полифункциональна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вариативна и доступна, а также оборудована с учетом возрастных особенностей детей и организуется с учетом тематического планирования.</a:t>
            </a: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indent="457200" algn="just">
              <a:lnSpc>
                <a:spcPct val="110000"/>
              </a:lnSpc>
              <a:buNone/>
            </a:pP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Марина\Desktop\Светлана Олеговна\Фото для Канчешиной\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2996952"/>
            <a:ext cx="4800534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61998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6075" y="260648"/>
            <a:ext cx="5204618" cy="2705275"/>
          </a:xfrm>
        </p:spPr>
        <p:txBody>
          <a:bodyPr>
            <a:normAutofit/>
          </a:bodyPr>
          <a:lstStyle/>
          <a:p>
            <a:pPr marL="45720" lvl="0" indent="457200" algn="just">
              <a:buNone/>
            </a:pPr>
            <a:endParaRPr lang="ru-RU" sz="1800" b="1" dirty="0" smtClean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" lvl="0" indent="457200" algn="just">
              <a:buNone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Вариативность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среды предполагает периодическую сменяемость игрового материала в группах, появление новых предметов, стимулирующих активность детей в различных видах детской деятельности и в общении.</a:t>
            </a:r>
          </a:p>
          <a:p>
            <a:pPr marL="45720" lvl="0" indent="457200" algn="just"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Доступность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осуществляется через свободный доступ детей к игрушкам, материалам, пособиям.</a:t>
            </a: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lvl="0" indent="4572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1800" dirty="0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45720" indent="0">
              <a:lnSpc>
                <a:spcPct val="110000"/>
              </a:lnSpc>
              <a:buNone/>
            </a:pP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9208" y="3262423"/>
            <a:ext cx="5760640" cy="3527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indent="457200" algn="just">
              <a:spcBef>
                <a:spcPct val="20000"/>
              </a:spcBef>
            </a:pPr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Полифункциональность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среды обеспечивается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использованием составляющих предметной среды, не имеющих жестко закрепленного места и по желанию детей и в зависимости от организованной деятельности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перемещается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разные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места, а так же может использоваться  в различных видах детской деятельности.</a:t>
            </a:r>
          </a:p>
          <a:p>
            <a:pPr marL="45720" lvl="0" indent="457200" algn="just">
              <a:spcBef>
                <a:spcPct val="20000"/>
              </a:spcBef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Безопасность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достигается посредством соответствия всех элементов среды требованиям по обеспечению надежности и безопасности их использования.</a:t>
            </a:r>
          </a:p>
          <a:p>
            <a:pPr marL="45720" lvl="0" indent="457200" algn="just">
              <a:spcBef>
                <a:spcPct val="20000"/>
              </a:spcBef>
            </a:pPr>
            <a:endParaRPr lang="ru-RU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29208" y="4017871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600" dirty="0"/>
          </a:p>
        </p:txBody>
      </p:sp>
      <p:pic>
        <p:nvPicPr>
          <p:cNvPr id="1026" name="Picture 2" descr="C:\Users\Марина\Desktop\Светлана Олеговна\Фото для Канчешиной\DSCF3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144818"/>
            <a:ext cx="2448272" cy="339925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7" name="Picture 3" descr="C:\Users\Марина\Desktop\Светлана Олеговна\Фото для Канчешиной\DSCF29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2344"/>
            <a:ext cx="3164904" cy="271277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7340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260818" cy="2088232"/>
          </a:xfrm>
        </p:spPr>
        <p:txBody>
          <a:bodyPr>
            <a:normAutofit/>
          </a:bodyPr>
          <a:lstStyle/>
          <a:p>
            <a:pPr marL="45720" indent="4572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обеспечения двигательной активности детей в группе организован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спортивный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центр «Физкультура»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где собрана подборка спортивных игр разной степени подвижности.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24872" y="289322"/>
            <a:ext cx="83754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indent="45720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 группе предметно-развивающая среда разделена на центры для самостоятельной деятельности детей. </a:t>
            </a:r>
          </a:p>
        </p:txBody>
      </p:sp>
      <p:pic>
        <p:nvPicPr>
          <p:cNvPr id="1026" name="Picture 2" descr="C:\Users\Марина\Desktop\Светлана Олеговна\Фото для Канчешиной\спор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29" y="2348880"/>
            <a:ext cx="3024336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3635896" y="2736807"/>
            <a:ext cx="44644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indent="457200" algn="just"/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Имеется разнообразное спортивное оборудование, которое периодически меняется и по необходимости перемещается в зону доступности: мячи разного размера, скакалки, кегли, флажки, оборудование для профилактики и коррекции осанки и плоскостопия, атрибуты для подвижных игр, приспособления для закаливания и самомассажа детей: ребристые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доски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пуговичные коврики и пр.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25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2222444"/>
          </a:xfrm>
        </p:spPr>
        <p:txBody>
          <a:bodyPr/>
          <a:lstStyle/>
          <a:p>
            <a:pPr marL="45720" indent="45720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книжном центре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Почитайка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детей формируется умение обращаться с книгой, навык слушания. Здесь расположены книги в соответствии с программой, а также портреты поэтов и писателей; все книги и иллюстрации периодически обновляются.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Познакомившись с литературным произведением дети отражают в продуктивной деятельности свое отношение к персонажам и событиям.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Марина\Desktop\Светлана Олеговна\Фото для Канчешиной\DSC_02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5047260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8303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0560" y="129752"/>
            <a:ext cx="4824536" cy="1800199"/>
          </a:xfrm>
        </p:spPr>
        <p:txBody>
          <a:bodyPr>
            <a:normAutofit/>
          </a:bodyPr>
          <a:lstStyle/>
          <a:p>
            <a:pPr marL="45720" indent="0" algn="just"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Для интеллектуального развития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создан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познавательный центр «</a:t>
            </a: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Узнавайка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котором имеется раздаточный счетный материал, геометрические фигуры, занимательный и познавательный материал, игры на развитие логического мышления.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19" y="3933056"/>
            <a:ext cx="5328593" cy="2917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 indent="457200" algn="just">
              <a:spcBef>
                <a:spcPct val="20000"/>
              </a:spcBef>
            </a:pP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Имеются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материалы для исследовательской и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опытно- экспериментальной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деятельности: лупы, микроскопы, мензурки, магниты, стол для экспериментирования с песком и водой, нетрадиционный и природный материал,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весы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детские, мешочки с разным наполнением, емкости разных размеров, ткани разных фактур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А так же необходимое оборудование для ухода за растениями.</a:t>
            </a:r>
          </a:p>
          <a:p>
            <a:pPr marL="45720" lvl="0" indent="457200" algn="just">
              <a:spcBef>
                <a:spcPct val="20000"/>
              </a:spcBef>
            </a:pPr>
            <a:endParaRPr lang="ru-RU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3074" name="Picture 2" descr="C:\Users\Марина\Desktop\Светлана Олеговна\Фото для Канчешиной\DSC_02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17" y="129752"/>
            <a:ext cx="3789936" cy="313398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0" name="Picture 2" descr="C:\Documents and Settings\Пользователь\Рабочий стол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210" y="4084869"/>
            <a:ext cx="3230563" cy="255428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3387" y="2060849"/>
            <a:ext cx="3617088" cy="1808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54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90249"/>
            <a:ext cx="8128258" cy="3291779"/>
          </a:xfrm>
        </p:spPr>
        <p:txBody>
          <a:bodyPr>
            <a:normAutofit/>
          </a:bodyPr>
          <a:lstStyle/>
          <a:p>
            <a:pPr marL="45720" indent="457200" algn="just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Особое внимание уделяется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центру краеведения «Моя Родина»</a:t>
            </a:r>
            <a:r>
              <a:rPr lang="ru-RU" sz="1800" dirty="0" smtClean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Где размещены: государственная символика,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информационный и игровой материал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 родном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крае и городе, достопримечательностях. Дети узнают о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народных традициях,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знакомятся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микросоциумом (семья, детский сад, родной город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). Совместно с детьми создаются макеты: «Животные нашего края», «Мой любимый микрорайон» и др.</a:t>
            </a:r>
            <a:endParaRPr lang="ru-RU" sz="1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1600" dirty="0">
              <a:solidFill>
                <a:schemeClr val="tx1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Picture 2" descr="C:\Users\Марина\Desktop\Светлана Олеговна\Фото для Канчешиной\регионалный компонен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59141"/>
            <a:ext cx="5184576" cy="437692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9426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016" y="3861048"/>
            <a:ext cx="4645024" cy="2808312"/>
          </a:xfrm>
        </p:spPr>
        <p:txBody>
          <a:bodyPr>
            <a:normAutofit/>
          </a:bodyPr>
          <a:lstStyle/>
          <a:p>
            <a:pPr marL="4572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" lvl="0" indent="457200" algn="just"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Используются нетрадиционные художественно-графические техники: монотипия, объемное моделирование, </a:t>
            </a:r>
            <a:r>
              <a:rPr lang="ru-RU" sz="18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пластилинография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1800" dirty="0" err="1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тычкование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и т.д. материал доступен для самостоятельного использования 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детьми.</a:t>
            </a:r>
          </a:p>
          <a:p>
            <a:pPr marL="45720" lvl="0" indent="457200" algn="just"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рамках темы недели организуются выставки детского творчества: «Чудо елочка»; «Такие разные птицы» и др.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Марина\Desktop\Светлана Олеговна\Фото для Канчешиной\DSC_02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600401" cy="337047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4285561" y="548680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457200" algn="just"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художественно-эстетического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развития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детей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группе оборудован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центр творчества «Умелые пальчики»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в котором находятся мольберты,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образцы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народно-прикладного и декоративного творчества, соленое тесто, природно-бросовый материал для создания коллажей, наглядный материал по ознакомлению с жанрами живописи, скульптурой и т.д. 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026" name="Picture 2" descr="C:\Documents and Settings\Пользователь\Рабочий стол\S83029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653538"/>
            <a:ext cx="2747342" cy="2671262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4458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2592287"/>
          </a:xfrm>
        </p:spPr>
        <p:txBody>
          <a:bodyPr>
            <a:normAutofit/>
          </a:bodyPr>
          <a:lstStyle/>
          <a:p>
            <a:pPr marL="45720" indent="457200" algn="just">
              <a:spcAft>
                <a:spcPts val="0"/>
              </a:spcAft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группе организован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центр театрализации «Маска»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котором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собраны различные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виды театров,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ширмы разной величины 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наборы кукол (пальчиковых, перчаточных и плоскостных фигур), а также театры, сделанные совместно с детьми, маски, атрибуты, элементы костюмов для персонажей,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декорации</a:t>
            </a:r>
            <a:r>
              <a:rPr lang="ru-RU" sz="1800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Театр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помогает детям воссоздать сюжет сказки, способствует развитию творческих способностей, памяти, мышления.</a:t>
            </a:r>
          </a:p>
          <a:p>
            <a:endParaRPr lang="ru-RU" dirty="0"/>
          </a:p>
        </p:txBody>
      </p:sp>
      <p:pic>
        <p:nvPicPr>
          <p:cNvPr id="6146" name="Picture 2" descr="C:\Users\Марина\Desktop\Светлана Олеговна\Фото для Канчешиной\DSC_02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2132856"/>
            <a:ext cx="5400600" cy="401277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13706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464</TotalTime>
  <Words>724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ПРЕДМЕТНО-РАЗВИВАЮЩАЯ СРЕДА В СТАРШЕЙ ГРУППЕ                            воспитатель Канчёшина С.О.  2017 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 2-ой младшей группы «Теремок»                              воспитатель Метелкина Н.Н.  2016</dc:title>
  <dc:creator>Марина</dc:creator>
  <cp:lastModifiedBy>Марина</cp:lastModifiedBy>
  <cp:revision>151</cp:revision>
  <dcterms:created xsi:type="dcterms:W3CDTF">2016-10-17T03:39:35Z</dcterms:created>
  <dcterms:modified xsi:type="dcterms:W3CDTF">2018-01-17T13:07:13Z</dcterms:modified>
</cp:coreProperties>
</file>