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3"/>
  </p:notesMasterIdLst>
  <p:sldIdLst>
    <p:sldId id="256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 autoAdjust="0"/>
    <p:restoredTop sz="94724" autoAdjust="0"/>
  </p:normalViewPr>
  <p:slideViewPr>
    <p:cSldViewPr>
      <p:cViewPr>
        <p:scale>
          <a:sx n="78" d="100"/>
          <a:sy n="78" d="100"/>
        </p:scale>
        <p:origin x="-11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A6EA4-E2F4-4CA9-88F3-EB054A967DAB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9C1DD-42B7-4F4F-AEAE-D0E29053F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69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13C93-BBE0-4347-9997-743C656723CF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DD587-76AA-49AD-B1B3-CD33B08F4E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0E7B3-FA91-4627-83D4-05EEEBE0EE88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3E20D-DF9F-41CD-8660-4026FEAD6A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A2CF5-349E-45E0-902E-E51339BC2643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CA7E5-FDCC-44AB-8DEA-70E9B94E917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C516D-B13C-4291-8663-9417A7EFAE8C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34660-C3B3-41CA-8595-AE2432101D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E3A5E-8B4E-4197-A147-C9281837E0C0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68E6E-A977-4E6D-9308-A36FF96B0A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6A933-4D27-4CE2-B61D-8AE0934EF39E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CBCDD-D922-4E5D-B4DE-FD4053E1CC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E25CE-A471-47A0-A12C-E977907C2FBB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D2543-9949-4DAB-9F93-80B5DB1973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28663-42D0-4767-8618-C134D0F95EFD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5192B-DB5B-4FE0-84D6-1FE450F2DB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380E7-C3A9-4D64-94EA-69EC4BDFF803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B479C-86A3-4FB4-87AC-C8119BD35D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885EF-26AD-4061-9130-FF5C67BA7BF8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1DA1F-8F36-4BF9-A25C-BBC6BD7667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E7923-1DEA-4141-BC25-A71018CCD584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E26B3-9BDE-4183-B0AD-0EF1B15567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CAC158-2457-4F0E-9AF5-14B5A0BCFF74}" type="datetime1">
              <a:rPr lang="ru-RU" smtClean="0"/>
              <a:t>17.01.2018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D7126C-7C03-45A5-B93F-E807720D57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851648" cy="90527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br>
              <a:rPr lang="ru-RU" sz="2000" b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№19 с. Подлесное </a:t>
            </a:r>
            <a:r>
              <a:rPr lang="ru-RU" sz="2000" b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Марксовский</a:t>
            </a:r>
            <a:r>
              <a:rPr lang="ru-RU" sz="2000" b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район Саратовская область</a:t>
            </a:r>
            <a:br>
              <a:rPr lang="ru-RU" sz="2000" b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92896"/>
            <a:ext cx="7072313" cy="1357313"/>
          </a:xfrm>
        </p:spPr>
        <p:txBody>
          <a:bodyPr/>
          <a:lstStyle/>
          <a:p>
            <a:pPr marR="0" algn="ctr"/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 в средней группе мини-музей «Медвежонок»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1342688" y="4941168"/>
            <a:ext cx="73451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 и 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провела: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первой квалификационной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</a:t>
            </a:r>
          </a:p>
          <a:p>
            <a:pPr algn="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Рейх Т.Ф</a:t>
            </a:r>
          </a:p>
        </p:txBody>
      </p:sp>
    </p:spTree>
    <p:custDataLst>
      <p:tags r:id="rId1"/>
    </p:custData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2743200" cy="1162050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6.Раздел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«Мишки рукодельники».</a:t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916832"/>
            <a:ext cx="2743200" cy="4572000"/>
          </a:xfrm>
        </p:spPr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После рассказа педагога дети работают в «творческих мастерских», изображают медвежат </a:t>
            </a:r>
            <a:r>
              <a:rPr lang="ru-RU" sz="1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разными способами (аппликация</a:t>
            </a:r>
            <a:r>
              <a:rPr lang="ru-RU" sz="1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оригами, рисование)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Documents and Settings\User\Рабочий стол\работа\работа средняя гр\проект\проект медведь\мой проект\ф на проект\IMG_177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124744"/>
            <a:ext cx="554461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1DA1F-8F36-4BF9-A25C-BBC6BD7667D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9666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7.Раздел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«Уголок сказок»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можно найти все книжки со сказками и стихами о медведях, в том числе книжки, сделанные руками детей и воспитателей (иллюстрации к любимым сказкам). Здесь дети могут самостоятельно  рассматривать книжки и иллюстрации.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052736"/>
            <a:ext cx="4824536" cy="5195664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1DA1F-8F36-4BF9-A25C-BBC6BD7667D0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84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28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u="sng" dirty="0">
                <a:solidFill>
                  <a:srgbClr val="002060"/>
                </a:solidFill>
                <a:latin typeface="+mn-lt"/>
              </a:rPr>
              <a:t>Разделы и экспонаты нашего мини-музея «Медвежонок».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3357562"/>
            <a:ext cx="8215370" cy="642942"/>
          </a:xfrm>
          <a:prstGeom prst="rect">
            <a:avLst/>
          </a:prstGeom>
          <a:solidFill>
            <a:schemeClr val="bg1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u="sng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34660-C3B3-41CA-8595-AE2432101D0E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17650"/>
            <a:ext cx="7848872" cy="515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447977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3909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1.Раздел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«Театральный уголок».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собраны игрушки настольного и пальчикового театра для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сказок, где одним из героев является медведь.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2483768" y="2348880"/>
            <a:ext cx="1506538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C:\Documents and Settings\User\Рабочий стол\работа\работа средняя гр\проект\проект медведь\мой проект\ф на проект\IMG_17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050" y="2045494"/>
            <a:ext cx="5111750" cy="4335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1DA1F-8F36-4BF9-A25C-BBC6BD7667D0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32336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2.Раздел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«Мишки бывают разные».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размещены мишки, сделанные из разных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самодельные. Медвежата здесь очень разные и совсем не похожи друг на друга, встречаются очень маленькие и большие.</a:t>
            </a:r>
          </a:p>
        </p:txBody>
      </p:sp>
      <p:pic>
        <p:nvPicPr>
          <p:cNvPr id="8194" name="Picture 2" descr="C:\Documents and Settings\User\Рабочий стол\работа\работа средняя гр\проект\проект медведь\мой проект\ф на проект\IMG_177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050" y="2045494"/>
            <a:ext cx="5111750" cy="38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1DA1F-8F36-4BF9-A25C-BBC6BD7667D0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20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3.Раздел «Где живёт мишка»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разделе собран материал, отражающий образ жизни  медведя, место его обитания . </a:t>
            </a:r>
          </a:p>
        </p:txBody>
      </p:sp>
      <p:pic>
        <p:nvPicPr>
          <p:cNvPr id="7170" name="Picture 2" descr="C:\Documents and Settings\User\Рабочий стол\работа\работа средняя гр\проект\проект медведь\мой проект\ф на проект\IMG_17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050" y="1556792"/>
            <a:ext cx="5111750" cy="432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1DA1F-8F36-4BF9-A25C-BBC6BD7667D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30779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 «У медведя во бору…»</a:t>
            </a:r>
          </a:p>
        </p:txBody>
      </p:sp>
      <p:pic>
        <p:nvPicPr>
          <p:cNvPr id="6146" name="Picture 2" descr="C:\Documents and Settings\User\Рабочий стол\работа\работа средняя гр\проект\проект медведь\мой проект\ф на проект\IMG_17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34660-C3B3-41CA-8595-AE2432101D0E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4798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Макет « Жители Северного полюса». </a:t>
            </a:r>
          </a:p>
        </p:txBody>
      </p:sp>
      <p:pic>
        <p:nvPicPr>
          <p:cNvPr id="5122" name="Picture 2" descr="C:\Documents and Settings\User\Рабочий стол\работа\работа средняя гр\проект\проект медведь\мой проект\ф на проект\IMG_17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34660-C3B3-41CA-8595-AE2432101D0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133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4.Раздел </a:t>
            </a:r>
            <a:r>
              <a:rPr lang="ru-RU" dirty="0"/>
              <a:t>«Мой плюшевый друг».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у каждого ребёнка есть плюшевый мишка. С ним хочется, и спать, и есть, и гулять, и может быть, даже  купаться. Для многих взрослых это всего лишь игрушка, но для малыша он является самым важным спутником детства</a:t>
            </a:r>
          </a:p>
        </p:txBody>
      </p:sp>
      <p:pic>
        <p:nvPicPr>
          <p:cNvPr id="4098" name="Picture 2" descr="C:\Documents and Settings\User\Рабочий стол\работа\работа средняя гр\проект\проект медведь\мой проект\ф на проект\IMG_17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676400"/>
            <a:ext cx="475252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1DA1F-8F36-4BF9-A25C-BBC6BD7667D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163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.Раздел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«С мишкой весело играть».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находятся дидактические и настольные игры о медведях,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дети могут поиграть с медведем в подвижные игры.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Documents and Settings\User\Рабочий стол\работа\работа средняя гр\проект\проект медведь\мой проект\ф на проект\IMG_17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628800"/>
            <a:ext cx="468052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1DA1F-8F36-4BF9-A25C-BBC6BD7667D0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768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1480</TotalTime>
  <Words>281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Муниципальное дошкольное образовательное учреждение детский сад №19 с. Подлесное Марксовский район Саратовская область </vt:lpstr>
      <vt:lpstr>Разделы и экспонаты нашего мини-музея «Медвежонок».</vt:lpstr>
      <vt:lpstr>1.Раздел «Театральный уголок». </vt:lpstr>
      <vt:lpstr>2.Раздел «Мишки бывают разные».</vt:lpstr>
      <vt:lpstr>3.Раздел «Где живёт мишка» </vt:lpstr>
      <vt:lpstr> Макет «У медведя во бору…»</vt:lpstr>
      <vt:lpstr>Макет « Жители Северного полюса». </vt:lpstr>
      <vt:lpstr>4.Раздел «Мой плюшевый друг».</vt:lpstr>
      <vt:lpstr>5.Раздел «С мишкой весело играть». </vt:lpstr>
      <vt:lpstr>6.Раздел «Мишки рукодельники». </vt:lpstr>
      <vt:lpstr>7.Раздел «Уголок сказок»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User</cp:lastModifiedBy>
  <cp:revision>136</cp:revision>
  <dcterms:created xsi:type="dcterms:W3CDTF">2010-08-13T13:23:52Z</dcterms:created>
  <dcterms:modified xsi:type="dcterms:W3CDTF">2018-01-17T19:05:44Z</dcterms:modified>
</cp:coreProperties>
</file>