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E69A-EEBF-41DA-8A9F-EAEB3B857724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56630F1-C923-4364-B6FD-2F5EB99862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E69A-EEBF-41DA-8A9F-EAEB3B857724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30F1-C923-4364-B6FD-2F5EB99862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E69A-EEBF-41DA-8A9F-EAEB3B857724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30F1-C923-4364-B6FD-2F5EB99862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E69A-EEBF-41DA-8A9F-EAEB3B857724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56630F1-C923-4364-B6FD-2F5EB99862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E69A-EEBF-41DA-8A9F-EAEB3B857724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30F1-C923-4364-B6FD-2F5EB99862B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E69A-EEBF-41DA-8A9F-EAEB3B857724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30F1-C923-4364-B6FD-2F5EB99862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E69A-EEBF-41DA-8A9F-EAEB3B857724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56630F1-C923-4364-B6FD-2F5EB99862B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E69A-EEBF-41DA-8A9F-EAEB3B857724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30F1-C923-4364-B6FD-2F5EB99862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E69A-EEBF-41DA-8A9F-EAEB3B857724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30F1-C923-4364-B6FD-2F5EB99862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E69A-EEBF-41DA-8A9F-EAEB3B857724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30F1-C923-4364-B6FD-2F5EB99862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0E69A-EEBF-41DA-8A9F-EAEB3B857724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30F1-C923-4364-B6FD-2F5EB99862B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540E69A-EEBF-41DA-8A9F-EAEB3B857724}" type="datetimeFigureOut">
              <a:rPr lang="ru-RU" smtClean="0"/>
              <a:t>09.12.2014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56630F1-C923-4364-B6FD-2F5EB99862B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18" Type="http://schemas.openxmlformats.org/officeDocument/2006/relationships/image" Target="../media/image19.jpeg"/><Relationship Id="rId3" Type="http://schemas.openxmlformats.org/officeDocument/2006/relationships/image" Target="../media/image4.jpeg"/><Relationship Id="rId21" Type="http://schemas.openxmlformats.org/officeDocument/2006/relationships/image" Target="../media/image22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8.jpeg"/><Relationship Id="rId2" Type="http://schemas.openxmlformats.org/officeDocument/2006/relationships/image" Target="../media/image3.jpeg"/><Relationship Id="rId16" Type="http://schemas.openxmlformats.org/officeDocument/2006/relationships/image" Target="../media/image17.jpeg"/><Relationship Id="rId20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19" Type="http://schemas.openxmlformats.org/officeDocument/2006/relationships/image" Target="../media/image20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Relationship Id="rId22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мики для букв &quot; ДЕТсад"/>
          <p:cNvPicPr/>
          <p:nvPr/>
        </p:nvPicPr>
        <p:blipFill>
          <a:blip r:embed="rId2" cstate="print"/>
          <a:srcRect b="7398"/>
          <a:stretch>
            <a:fillRect/>
          </a:stretch>
        </p:blipFill>
        <p:spPr bwMode="auto">
          <a:xfrm>
            <a:off x="285720" y="214290"/>
            <a:ext cx="8643998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roditelideti.su/wp-content/uploads/2014/02/bykvi1.jpg"/>
          <p:cNvPicPr/>
          <p:nvPr/>
        </p:nvPicPr>
        <p:blipFill>
          <a:blip r:embed="rId3" cstate="print"/>
          <a:srcRect l="2591" t="1077" r="56236" b="76065"/>
          <a:stretch>
            <a:fillRect/>
          </a:stretch>
        </p:blipFill>
        <p:spPr bwMode="auto">
          <a:xfrm>
            <a:off x="4071934" y="1214422"/>
            <a:ext cx="903188" cy="718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roditelideti.su/wp-content/uploads/2014/02/bykvi1.jpg"/>
          <p:cNvPicPr/>
          <p:nvPr/>
        </p:nvPicPr>
        <p:blipFill>
          <a:blip r:embed="rId4" cstate="print"/>
          <a:srcRect l="1219" t="71216" r="55931" b="6141"/>
          <a:stretch>
            <a:fillRect/>
          </a:stretch>
        </p:blipFill>
        <p:spPr bwMode="auto">
          <a:xfrm>
            <a:off x="5000628" y="2000240"/>
            <a:ext cx="89899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roditelideti.su/wp-content/uploads/2014/02/bykvi1.jpg"/>
          <p:cNvPicPr/>
          <p:nvPr/>
        </p:nvPicPr>
        <p:blipFill>
          <a:blip r:embed="rId5" cstate="print"/>
          <a:srcRect l="52273" t="46652" r="6248" b="29629"/>
          <a:stretch>
            <a:fillRect/>
          </a:stretch>
        </p:blipFill>
        <p:spPr bwMode="auto">
          <a:xfrm>
            <a:off x="1142976" y="2857496"/>
            <a:ext cx="91154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roditelideti.su/wp-content/uploads/2014/02/bykvi1.jpg"/>
          <p:cNvPicPr/>
          <p:nvPr/>
        </p:nvPicPr>
        <p:blipFill>
          <a:blip r:embed="rId6" cstate="print"/>
          <a:srcRect l="51207" t="71216" r="6096" b="6141"/>
          <a:stretch>
            <a:fillRect/>
          </a:stretch>
        </p:blipFill>
        <p:spPr bwMode="auto">
          <a:xfrm>
            <a:off x="3214678" y="5786454"/>
            <a:ext cx="857256" cy="713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roditelideti.su/wp-content/uploads/2014/02/bykvi1.jpg"/>
          <p:cNvPicPr/>
          <p:nvPr/>
        </p:nvPicPr>
        <p:blipFill>
          <a:blip r:embed="rId7" cstate="print"/>
          <a:srcRect l="51511" t="1832" r="6401" b="75849"/>
          <a:stretch>
            <a:fillRect/>
          </a:stretch>
        </p:blipFill>
        <p:spPr bwMode="auto">
          <a:xfrm>
            <a:off x="3143240" y="5072074"/>
            <a:ext cx="92869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roditelideti.su/wp-content/uploads/2014/02/bykvi1.jpg"/>
          <p:cNvPicPr/>
          <p:nvPr/>
        </p:nvPicPr>
        <p:blipFill>
          <a:blip r:embed="rId8" cstate="print"/>
          <a:srcRect l="1676" t="48052" r="56388" b="30598"/>
          <a:stretch>
            <a:fillRect/>
          </a:stretch>
        </p:blipFill>
        <p:spPr bwMode="auto">
          <a:xfrm>
            <a:off x="5000628" y="5786454"/>
            <a:ext cx="904109" cy="714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roditelideti.su/wp-content/uploads/2014/02/bykvi1.jpg"/>
          <p:cNvPicPr/>
          <p:nvPr/>
        </p:nvPicPr>
        <p:blipFill>
          <a:blip r:embed="rId9" cstate="print"/>
          <a:srcRect l="2896" t="24888" r="56845" b="54193"/>
          <a:stretch>
            <a:fillRect/>
          </a:stretch>
        </p:blipFill>
        <p:spPr bwMode="auto">
          <a:xfrm>
            <a:off x="5000628" y="5072075"/>
            <a:ext cx="92869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roditelideti.su/wp-content/uploads/2014/02/bykvi2.jpg"/>
          <p:cNvPicPr/>
          <p:nvPr/>
        </p:nvPicPr>
        <p:blipFill>
          <a:blip r:embed="rId10" cstate="print"/>
          <a:srcRect l="52273" t="3986" r="7620" b="73802"/>
          <a:stretch>
            <a:fillRect/>
          </a:stretch>
        </p:blipFill>
        <p:spPr bwMode="auto">
          <a:xfrm>
            <a:off x="3143240" y="2857496"/>
            <a:ext cx="85725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roditelideti.su/wp-content/uploads/2014/02/bykvi2.jpg"/>
          <p:cNvPicPr/>
          <p:nvPr/>
        </p:nvPicPr>
        <p:blipFill>
          <a:blip r:embed="rId11" cstate="print"/>
          <a:srcRect l="2286" t="3986" r="56693" b="73802"/>
          <a:stretch>
            <a:fillRect/>
          </a:stretch>
        </p:blipFill>
        <p:spPr bwMode="auto">
          <a:xfrm>
            <a:off x="1142976" y="5857892"/>
            <a:ext cx="791310" cy="618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roditelideti.su/wp-content/uploads/2014/02/bykvi2.jpg"/>
          <p:cNvPicPr/>
          <p:nvPr/>
        </p:nvPicPr>
        <p:blipFill>
          <a:blip r:embed="rId12" cstate="print"/>
          <a:srcRect l="51359" t="51823" r="7925" b="26504"/>
          <a:stretch>
            <a:fillRect/>
          </a:stretch>
        </p:blipFill>
        <p:spPr bwMode="auto">
          <a:xfrm>
            <a:off x="1142976" y="5143512"/>
            <a:ext cx="85725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roditelideti.su/wp-content/uploads/2014/02/bykvi2.jpg"/>
          <p:cNvPicPr/>
          <p:nvPr/>
        </p:nvPicPr>
        <p:blipFill>
          <a:blip r:embed="rId13" cstate="print"/>
          <a:srcRect l="4267" t="51823" r="56541" b="26504"/>
          <a:stretch>
            <a:fillRect/>
          </a:stretch>
        </p:blipFill>
        <p:spPr bwMode="auto">
          <a:xfrm>
            <a:off x="6929454" y="5857892"/>
            <a:ext cx="865164" cy="6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roditelideti.su/wp-content/uploads/2014/02/bykvi2.jpg"/>
          <p:cNvPicPr/>
          <p:nvPr/>
        </p:nvPicPr>
        <p:blipFill>
          <a:blip r:embed="rId14" cstate="print"/>
          <a:srcRect l="52578" t="76065" r="7925" b="2694"/>
          <a:stretch>
            <a:fillRect/>
          </a:stretch>
        </p:blipFill>
        <p:spPr bwMode="auto">
          <a:xfrm>
            <a:off x="5072066" y="2857496"/>
            <a:ext cx="857255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roditelideti.su/wp-content/uploads/2014/02/bykvi2.jpg"/>
          <p:cNvPicPr/>
          <p:nvPr/>
        </p:nvPicPr>
        <p:blipFill>
          <a:blip r:embed="rId15" cstate="print"/>
          <a:srcRect l="4115" t="76065" r="56236" b="2694"/>
          <a:stretch>
            <a:fillRect/>
          </a:stretch>
        </p:blipFill>
        <p:spPr bwMode="auto">
          <a:xfrm>
            <a:off x="6929454" y="5072074"/>
            <a:ext cx="85725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roditelideti.su/wp-content/uploads/2014/02/bykvi2.jpg"/>
          <p:cNvPicPr/>
          <p:nvPr/>
        </p:nvPicPr>
        <p:blipFill>
          <a:blip r:embed="rId16" cstate="print"/>
          <a:srcRect l="52121" t="28120" r="7925" b="50853"/>
          <a:stretch>
            <a:fillRect/>
          </a:stretch>
        </p:blipFill>
        <p:spPr bwMode="auto">
          <a:xfrm>
            <a:off x="1142976" y="4357694"/>
            <a:ext cx="85725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roditelideti.su/wp-content/uploads/2014/02/bykvi2.jpg"/>
          <p:cNvPicPr/>
          <p:nvPr/>
        </p:nvPicPr>
        <p:blipFill>
          <a:blip r:embed="rId17" cstate="print"/>
          <a:srcRect l="4267" t="28120" r="56845" b="50853"/>
          <a:stretch>
            <a:fillRect/>
          </a:stretch>
        </p:blipFill>
        <p:spPr bwMode="auto">
          <a:xfrm>
            <a:off x="6929454" y="4357694"/>
            <a:ext cx="92869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roditelideti.su/wp-content/uploads/2014/02/bykvi3.jpg"/>
          <p:cNvPicPr/>
          <p:nvPr/>
        </p:nvPicPr>
        <p:blipFill>
          <a:blip r:embed="rId18" cstate="print"/>
          <a:srcRect l="51969" t="5387" r="7925" b="73479"/>
          <a:stretch>
            <a:fillRect/>
          </a:stretch>
        </p:blipFill>
        <p:spPr bwMode="auto">
          <a:xfrm>
            <a:off x="3214678" y="4357694"/>
            <a:ext cx="835323" cy="679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roditelideti.su/wp-content/uploads/2014/02/bykvi3.jpg"/>
          <p:cNvPicPr/>
          <p:nvPr/>
        </p:nvPicPr>
        <p:blipFill>
          <a:blip r:embed="rId18" cstate="print"/>
          <a:srcRect l="51816" t="28659" r="7925" b="49884"/>
          <a:stretch>
            <a:fillRect/>
          </a:stretch>
        </p:blipFill>
        <p:spPr bwMode="auto">
          <a:xfrm>
            <a:off x="5072066" y="4357694"/>
            <a:ext cx="838572" cy="689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roditelideti.su/wp-content/uploads/2014/02/bykvi3.jpg"/>
          <p:cNvPicPr/>
          <p:nvPr/>
        </p:nvPicPr>
        <p:blipFill>
          <a:blip r:embed="rId18" cstate="print"/>
          <a:srcRect l="52273" t="51500" r="7925" b="26396"/>
          <a:stretch>
            <a:fillRect/>
          </a:stretch>
        </p:blipFill>
        <p:spPr bwMode="auto">
          <a:xfrm>
            <a:off x="1142976" y="3571876"/>
            <a:ext cx="829002" cy="710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roditelideti.su/wp-content/uploads/2014/02/bykvi3.jpg"/>
          <p:cNvPicPr/>
          <p:nvPr/>
        </p:nvPicPr>
        <p:blipFill>
          <a:blip r:embed="rId18" cstate="print"/>
          <a:srcRect l="5639" t="51823" r="53340" b="26396"/>
          <a:stretch>
            <a:fillRect/>
          </a:stretch>
        </p:blipFill>
        <p:spPr bwMode="auto">
          <a:xfrm>
            <a:off x="7072330" y="2857496"/>
            <a:ext cx="854360" cy="700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roditelideti.su/wp-content/uploads/2014/02/bykvi3.jpg"/>
          <p:cNvPicPr/>
          <p:nvPr/>
        </p:nvPicPr>
        <p:blipFill>
          <a:blip r:embed="rId18" cstate="print"/>
          <a:srcRect l="5486" t="28443" r="54255" b="49884"/>
          <a:stretch>
            <a:fillRect/>
          </a:stretch>
        </p:blipFill>
        <p:spPr bwMode="auto">
          <a:xfrm>
            <a:off x="3143240" y="3571876"/>
            <a:ext cx="838551" cy="696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://roditelideti.su/wp-content/uploads/2014/02/bykvi4.jpg"/>
          <p:cNvPicPr/>
          <p:nvPr/>
        </p:nvPicPr>
        <p:blipFill>
          <a:blip r:embed="rId19" cstate="print"/>
          <a:srcRect l="4877" t="74879" r="54712" b="4417"/>
          <a:stretch>
            <a:fillRect/>
          </a:stretch>
        </p:blipFill>
        <p:spPr bwMode="auto">
          <a:xfrm>
            <a:off x="4143372" y="2000240"/>
            <a:ext cx="806258" cy="727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http://roditelideti.su/wp-content/uploads/2014/02/bykvi4.jpg"/>
          <p:cNvPicPr/>
          <p:nvPr/>
        </p:nvPicPr>
        <p:blipFill>
          <a:blip r:embed="rId20" cstate="print"/>
          <a:srcRect l="4877" t="51608" r="54712" b="27258"/>
          <a:stretch>
            <a:fillRect/>
          </a:stretch>
        </p:blipFill>
        <p:spPr bwMode="auto">
          <a:xfrm>
            <a:off x="4143372" y="2857496"/>
            <a:ext cx="80628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http://roditelideti.su/wp-content/uploads/2014/02/bykvi4.jpg"/>
          <p:cNvPicPr/>
          <p:nvPr/>
        </p:nvPicPr>
        <p:blipFill>
          <a:blip r:embed="rId21" cstate="print"/>
          <a:srcRect l="51054" t="74879" r="8687" b="4633"/>
          <a:stretch>
            <a:fillRect/>
          </a:stretch>
        </p:blipFill>
        <p:spPr bwMode="auto">
          <a:xfrm>
            <a:off x="3071802" y="2000240"/>
            <a:ext cx="93962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http://roditelideti.su/wp-content/uploads/2014/02/bykvi4.jpg"/>
          <p:cNvPicPr/>
          <p:nvPr/>
        </p:nvPicPr>
        <p:blipFill>
          <a:blip r:embed="rId22" cstate="print"/>
          <a:srcRect l="5486" t="4417" r="55321" b="74341"/>
          <a:stretch>
            <a:fillRect/>
          </a:stretch>
        </p:blipFill>
        <p:spPr bwMode="auto">
          <a:xfrm>
            <a:off x="5072066" y="3643314"/>
            <a:ext cx="811965" cy="637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http://roditelideti.su/wp-content/uploads/2014/02/bykvi4.jpg"/>
          <p:cNvPicPr/>
          <p:nvPr/>
        </p:nvPicPr>
        <p:blipFill>
          <a:blip r:embed="rId22" cstate="print"/>
          <a:srcRect l="50292" t="4094" r="9296" b="74341"/>
          <a:stretch>
            <a:fillRect/>
          </a:stretch>
        </p:blipFill>
        <p:spPr bwMode="auto">
          <a:xfrm>
            <a:off x="7000892" y="3643314"/>
            <a:ext cx="837306" cy="647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Крем сгущенка сливки сметана &quot; ВКУСНЫЕ РЕЦЕПТЫ 2014 С ФОТО. Вкусные рецепты с фотографиями на каждый день. Рецепты салатов, рец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рем сгущенка сливки сметана &quot; ВКУСНЫЕ РЕЦЕПТЫ 2014 С ФОТО. Вкусные рецепты с фотографиями на каждый день. Рецепты салатов, рец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Крем сгущенка сливки сметана &quot; ВКУСНЫЕ РЕЦЕПТЫ 2014 С ФОТО. Вкусные рецепты с фотографиями на каждый день. Рецепты салатов, рец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Уха Веб Шеф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143404" cy="3733814"/>
          </a:xfrm>
          <a:prstGeom prst="rect">
            <a:avLst/>
          </a:prstGeom>
          <a:noFill/>
        </p:spPr>
      </p:pic>
      <p:pic>
        <p:nvPicPr>
          <p:cNvPr id="1034" name="Picture 10" descr="Исторический центр Вены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428604"/>
            <a:ext cx="4471392" cy="3857652"/>
          </a:xfrm>
          <a:prstGeom prst="rect">
            <a:avLst/>
          </a:prstGeom>
          <a:noFill/>
        </p:spPr>
      </p:pic>
      <p:sp>
        <p:nvSpPr>
          <p:cNvPr id="1036" name="AutoShape 12" descr="Утюг картинки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Утюг картинки для дете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" name="Picture 20" descr="Утюг картинки для дете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3786190"/>
            <a:ext cx="4429156" cy="2877220"/>
          </a:xfrm>
          <a:prstGeom prst="rect">
            <a:avLst/>
          </a:prstGeom>
          <a:noFill/>
        </p:spPr>
      </p:pic>
      <p:pic>
        <p:nvPicPr>
          <p:cNvPr id="12" name="Picture 2" descr="Дневник aminak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5" cstate="print"/>
          <a:srcRect l="26457" t="64845" r="37039" b="7411"/>
          <a:stretch>
            <a:fillRect/>
          </a:stretch>
        </p:blipFill>
        <p:spPr bwMode="auto">
          <a:xfrm>
            <a:off x="642910" y="3571876"/>
            <a:ext cx="3214710" cy="428628"/>
          </a:xfrm>
          <a:prstGeom prst="rect">
            <a:avLst/>
          </a:prstGeom>
          <a:noFill/>
        </p:spPr>
      </p:pic>
      <p:pic>
        <p:nvPicPr>
          <p:cNvPr id="13" name="Picture 2" descr="Дневник aminak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5" cstate="print"/>
          <a:srcRect l="60472" t="18527" r="4535" b="48170"/>
          <a:stretch>
            <a:fillRect/>
          </a:stretch>
        </p:blipFill>
        <p:spPr bwMode="auto">
          <a:xfrm>
            <a:off x="5429256" y="3643314"/>
            <a:ext cx="3143240" cy="500066"/>
          </a:xfrm>
          <a:prstGeom prst="rect">
            <a:avLst/>
          </a:prstGeom>
          <a:noFill/>
        </p:spPr>
      </p:pic>
      <p:pic>
        <p:nvPicPr>
          <p:cNvPr id="14" name="Picture 2" descr="Дневник aminak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5" cstate="print"/>
          <a:srcRect l="26457" t="64845" r="37039" b="7411"/>
          <a:stretch>
            <a:fillRect/>
          </a:stretch>
        </p:blipFill>
        <p:spPr bwMode="auto">
          <a:xfrm>
            <a:off x="2786050" y="6215082"/>
            <a:ext cx="3214710" cy="428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Трек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2014-12-09T20:58:52Z</dcterms:created>
  <dcterms:modified xsi:type="dcterms:W3CDTF">2014-12-09T21:12:04Z</dcterms:modified>
</cp:coreProperties>
</file>