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ашний\Desktop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327" y="249671"/>
            <a:ext cx="5040560" cy="660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54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8064895" cy="5688632"/>
          </a:xfrm>
        </p:spPr>
      </p:pic>
    </p:spTree>
    <p:extLst>
      <p:ext uri="{BB962C8B-B14F-4D97-AF65-F5344CB8AC3E}">
        <p14:creationId xmlns:p14="http://schemas.microsoft.com/office/powerpoint/2010/main" val="2667968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8064896" cy="5544616"/>
          </a:xfrm>
        </p:spPr>
      </p:pic>
    </p:spTree>
    <p:extLst>
      <p:ext uri="{BB962C8B-B14F-4D97-AF65-F5344CB8AC3E}">
        <p14:creationId xmlns:p14="http://schemas.microsoft.com/office/powerpoint/2010/main" val="279674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8208912" cy="5688632"/>
          </a:xfrm>
        </p:spPr>
      </p:pic>
    </p:spTree>
    <p:extLst>
      <p:ext uri="{BB962C8B-B14F-4D97-AF65-F5344CB8AC3E}">
        <p14:creationId xmlns:p14="http://schemas.microsoft.com/office/powerpoint/2010/main" val="31218275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Домашний</cp:lastModifiedBy>
  <cp:revision>2</cp:revision>
  <dcterms:created xsi:type="dcterms:W3CDTF">2018-01-24T17:59:53Z</dcterms:created>
  <dcterms:modified xsi:type="dcterms:W3CDTF">2018-01-24T18:04:32Z</dcterms:modified>
</cp:coreProperties>
</file>