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81" r:id="rId4"/>
    <p:sldId id="339" r:id="rId5"/>
    <p:sldId id="259" r:id="rId6"/>
    <p:sldId id="282" r:id="rId7"/>
    <p:sldId id="258" r:id="rId8"/>
    <p:sldId id="328" r:id="rId9"/>
    <p:sldId id="262" r:id="rId10"/>
    <p:sldId id="284" r:id="rId11"/>
    <p:sldId id="330" r:id="rId12"/>
    <p:sldId id="274" r:id="rId13"/>
    <p:sldId id="287" r:id="rId14"/>
    <p:sldId id="305" r:id="rId15"/>
    <p:sldId id="264" r:id="rId16"/>
    <p:sldId id="266" r:id="rId17"/>
    <p:sldId id="333" r:id="rId18"/>
    <p:sldId id="289" r:id="rId19"/>
    <p:sldId id="314" r:id="rId20"/>
    <p:sldId id="321" r:id="rId21"/>
    <p:sldId id="290" r:id="rId22"/>
    <p:sldId id="320" r:id="rId23"/>
    <p:sldId id="322" r:id="rId24"/>
    <p:sldId id="269" r:id="rId25"/>
    <p:sldId id="299" r:id="rId26"/>
    <p:sldId id="296" r:id="rId27"/>
    <p:sldId id="323" r:id="rId28"/>
    <p:sldId id="312" r:id="rId29"/>
    <p:sldId id="291" r:id="rId30"/>
    <p:sldId id="270" r:id="rId31"/>
    <p:sldId id="334" r:id="rId32"/>
    <p:sldId id="292" r:id="rId33"/>
    <p:sldId id="335" r:id="rId34"/>
    <p:sldId id="338" r:id="rId35"/>
    <p:sldId id="307" r:id="rId36"/>
    <p:sldId id="336" r:id="rId37"/>
    <p:sldId id="308" r:id="rId38"/>
    <p:sldId id="32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D0D01-7EBA-4941-99CD-5D95280772E1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7FAC4-0B79-4465-BC6D-9FF7A3E555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fonstola.ru-82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3214686"/>
            <a:ext cx="7386662" cy="1785950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Экскурсии и походы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как,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средство познания родного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края.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01024" y="4214818"/>
            <a:ext cx="7143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6UfmeEOVnT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Папки для стенда\картинки для презентации\2641419.7279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ПК\Desktop\QEnYYQeF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80001" cy="68580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0"/>
            <a:ext cx="4429156" cy="3500438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Мы</a:t>
            </a:r>
            <a:br>
              <a:rPr lang="ru-RU" sz="7200" b="1" dirty="0">
                <a:solidFill>
                  <a:srgbClr val="FF0000"/>
                </a:solidFill>
              </a:rPr>
            </a:br>
            <a:r>
              <a:rPr lang="ru-RU" sz="7200" b="1" dirty="0">
                <a:solidFill>
                  <a:srgbClr val="FF0000"/>
                </a:solidFill>
              </a:rPr>
              <a:t>по городу</a:t>
            </a:r>
            <a:br>
              <a:rPr lang="ru-RU" sz="7200" b="1" dirty="0">
                <a:solidFill>
                  <a:srgbClr val="FF0000"/>
                </a:solidFill>
              </a:rPr>
            </a:br>
            <a:r>
              <a:rPr lang="ru-RU" sz="7200" b="1" dirty="0">
                <a:solidFill>
                  <a:srgbClr val="FF0000"/>
                </a:solidFill>
              </a:rPr>
              <a:t>идем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К\Desktop\eGY2Usi3I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0775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1g76WroL9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0775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К\Desktop\zNXafTeAM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6453"/>
            <a:ext cx="9144000" cy="685800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ПК\Desktop\wlrNxxEAp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25" y="0"/>
            <a:ext cx="9100775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К\Desktop\OkgBZFswKx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Папки для стенда\mir_prirody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6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5357850"/>
          </a:xfrm>
        </p:spPr>
        <p:txBody>
          <a:bodyPr>
            <a:normAutofit/>
          </a:bodyPr>
          <a:lstStyle/>
          <a:p>
            <a:r>
              <a:rPr lang="ru-RU" sz="8800" b="1" dirty="0">
                <a:solidFill>
                  <a:srgbClr val="00B050"/>
                </a:solidFill>
              </a:rPr>
              <a:t>Экскурсии в музей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\Desktop\KyXi5Ek2QJ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К\Desktop\VC1Fcil4m2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8987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395328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6672282" cy="1714487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1">
                    <a:lumMod val="50000"/>
                  </a:schemeClr>
                </a:solidFill>
              </a:rPr>
              <a:t>Цель: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2286016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2060"/>
                </a:solidFill>
              </a:rPr>
              <a:t>Зародить в сердцах детей искорку любви к родному краю, городу, Родине.</a:t>
            </a:r>
          </a:p>
        </p:txBody>
      </p:sp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KduSmsmAvZ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6072206"/>
            <a:ext cx="8229600" cy="28575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Экскурсия в библиотеку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MG5tjxN37N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143504" cy="321468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" name="Picture 5" descr="C:\Users\ПК\Desktop\PqRiiD2yIM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4686"/>
            <a:ext cx="5003657" cy="36433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194" name="Picture 2" descr="C:\Users\ПК\Desktop\caliRMtBw5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5" y="0"/>
            <a:ext cx="4357686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0001-001-Proekt-Zdorovyj-obraz-zhizni-eto-zdor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2786058"/>
            <a:ext cx="4900618" cy="35719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туристы, мы юннаты, вместе с птицами встаем. </a:t>
            </a:r>
            <a:r>
              <a:rPr lang="ru-RU" sz="2800" b="1" dirty="0">
                <a:solidFill>
                  <a:srgbClr val="FF0000"/>
                </a:solidFill>
                <a:ea typeface="Calibri" pitchFamily="34" charset="0"/>
              </a:rPr>
              <a:t/>
            </a:r>
            <a:br>
              <a:rPr lang="ru-RU" sz="2800" b="1" dirty="0">
                <a:solidFill>
                  <a:srgbClr val="FF0000"/>
                </a:solidFill>
                <a:ea typeface="Calibri" pitchFamily="34" charset="0"/>
              </a:rPr>
            </a:b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цепочкой, за вожатым мы в поход идем! 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Будет солнце жечь лучами или дождик моросить - </a:t>
            </a:r>
            <a:r>
              <a:rPr lang="ru-RU" sz="2800" b="1" dirty="0">
                <a:solidFill>
                  <a:srgbClr val="FF0000"/>
                </a:solidFill>
              </a:rPr>
              <a:t/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С рюкзаками за плечами нас нельзя остановить!</a:t>
            </a:r>
            <a:endParaRPr lang="ru-RU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70399699-turiste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500042"/>
            <a:ext cx="2543164" cy="6143668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 Наш туристический поход</a:t>
            </a:r>
            <a:br>
              <a:rPr lang="ru-RU" sz="4000" b="1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4000" b="1" dirty="0">
                <a:solidFill>
                  <a:srgbClr val="002060"/>
                </a:solidFill>
                <a:latin typeface="Calibri" pitchFamily="34" charset="0"/>
              </a:rPr>
              <a:t>  Нам здоровье принесёт.</a:t>
            </a:r>
            <a:br>
              <a:rPr lang="ru-RU" sz="4000" b="1" dirty="0">
                <a:solidFill>
                  <a:srgbClr val="002060"/>
                </a:solidFill>
                <a:latin typeface="Calibri" pitchFamily="34" charset="0"/>
              </a:rPr>
            </a:br>
            <a:endParaRPr lang="ru-RU" sz="4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К\Desktop\S8EyQhzXWO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9057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-mjN3pfO9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Vek92TvK7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1291896723_1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701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Calibri" pitchFamily="34" charset="0"/>
              </a:rPr>
              <a:t>Обойди хоть все дворы –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Лучше не найти горы.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Осторожно! Берегись!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Детвора несется вниз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Стоя, сидя, на коленках,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На картонках и фанерках.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Не зевайте впереди,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Не вставайте на пути!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О-го-го, смотрите сами,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Что за чудо эти сани: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Еле сели впятером,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И помчались с ветерком!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По прямой до поворота,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Позади остался кто-то…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Налетели на сугроб:</a:t>
            </a:r>
            <a:br>
              <a:rPr lang="ru-RU" sz="2400" b="1" dirty="0">
                <a:latin typeface="Calibri" pitchFamily="34" charset="0"/>
              </a:rPr>
            </a:br>
            <a:r>
              <a:rPr lang="ru-RU" sz="2400" b="1" dirty="0">
                <a:latin typeface="Calibri" pitchFamily="34" charset="0"/>
              </a:rPr>
              <a:t>Кто доехал, на бок – хлоп!</a:t>
            </a:r>
            <a:br>
              <a:rPr lang="ru-RU" sz="2400" b="1" dirty="0">
                <a:latin typeface="Calibri" pitchFamily="34" charset="0"/>
              </a:rPr>
            </a:b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ПК\Desktop\Mz2YEK5kQ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0776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ПК\Desktop\2UGnU9-oe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Green2Printr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chemeClr val="accent3">
                    <a:lumMod val="50000"/>
                  </a:schemeClr>
                </a:solidFill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Учить детей видеть и воспринимать красоту окружающего мира.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Познакомить детей с достопримечательностями  нашего города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Развивать познавательный интерес  к родному городу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Воспитывать бережное отношение к природе родного города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Воспитывать любовь к родному городу.</a:t>
            </a:r>
          </a:p>
        </p:txBody>
      </p:sp>
    </p:spTree>
  </p:cSld>
  <p:clrMapOvr>
    <a:masterClrMapping/>
  </p:clrMapOvr>
  <p:transition>
    <p:random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ПК\Desktop\Q-IsEfqP9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Папки для стенда\fokina_l-p-shablon_prezentac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3" name="Picture 3" descr="C:\Users\ПК\Desktop\r7Kax3OpJv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18041" cy="335756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5940444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accent6">
                    <a:lumMod val="50000"/>
                  </a:schemeClr>
                </a:solidFill>
              </a:rPr>
              <a:t>Экскурсия в пожарную часть</a:t>
            </a:r>
          </a:p>
        </p:txBody>
      </p:sp>
      <p:pic>
        <p:nvPicPr>
          <p:cNvPr id="4" name="Picture 4" descr="C:\Users\ПК\Desktop\IUCfJ6OxyG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2"/>
            <a:ext cx="4910269" cy="350043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\Desktop\o74Ay_-sL1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  <a:softEdge rad="127000"/>
          </a:effectLst>
        </p:spPr>
      </p:pic>
    </p:spTree>
  </p:cSld>
  <p:clrMapOvr>
    <a:masterClrMapping/>
  </p:clrMapOvr>
  <p:transition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Папки для стенда\shablon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Занятия в Школе искусств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JiC80MHAI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0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ПК\Desktop\kjZZQFp0Fg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Папки для стенда\Green2PrintrPr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sz="6600" b="1" dirty="0">
                <a:solidFill>
                  <a:srgbClr val="002060"/>
                </a:solidFill>
              </a:rPr>
              <a:t>Занятия - треннинги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ПК\Desktop\Mvug9E876h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538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К\Desktop\картинки для презентации\os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2786082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11" y="0"/>
            <a:ext cx="9155111" cy="68663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928670"/>
            <a:ext cx="7258072" cy="1143008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Мой край родной.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2071678"/>
            <a:ext cx="6615130" cy="435771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Привет тебе, мой край родной,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 С твоими темными лесами,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С твоей великою рекой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И неоглядными полями!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Привет тебе, народ родимый,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Герой труда неутомимый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Среди зимы и в летний зной!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Привет тебе, мой край родной.</a:t>
            </a:r>
          </a:p>
          <a:p>
            <a:pPr>
              <a:buNone/>
            </a:pPr>
            <a:r>
              <a:rPr lang="ru-RU" dirty="0">
                <a:solidFill>
                  <a:srgbClr val="C00000"/>
                </a:solidFill>
              </a:rPr>
              <a:t>С. Дрожжина.</a:t>
            </a: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sAUljy312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flowChartProcess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К\Desktop\wOijf4rro8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316742" cy="6318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M_0t43Z1e6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9144021" cy="55007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Экскурсия на поле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pngcu0Yw1b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158</Words>
  <Application>Microsoft Office PowerPoint</Application>
  <PresentationFormat>Экран (4:3)</PresentationFormat>
  <Paragraphs>30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Экскурсии и походы как, средство познания родного края.</vt:lpstr>
      <vt:lpstr>Цель: </vt:lpstr>
      <vt:lpstr>Задачи:</vt:lpstr>
      <vt:lpstr>Мой край родной.</vt:lpstr>
      <vt:lpstr>Слайд 5</vt:lpstr>
      <vt:lpstr>Слайд 6</vt:lpstr>
      <vt:lpstr>Слайд 7</vt:lpstr>
      <vt:lpstr>Экскурсия на поле</vt:lpstr>
      <vt:lpstr>Слайд 9</vt:lpstr>
      <vt:lpstr>Слайд 10</vt:lpstr>
      <vt:lpstr>Мы по городу идем</vt:lpstr>
      <vt:lpstr>Слайд 12</vt:lpstr>
      <vt:lpstr>Слайд 13</vt:lpstr>
      <vt:lpstr>Слайд 14</vt:lpstr>
      <vt:lpstr>Слайд 15</vt:lpstr>
      <vt:lpstr>Слайд 16</vt:lpstr>
      <vt:lpstr>Экскурсии в музей</vt:lpstr>
      <vt:lpstr>Слайд 18</vt:lpstr>
      <vt:lpstr>Слайд 19</vt:lpstr>
      <vt:lpstr>Экскурсия в библиотеку</vt:lpstr>
      <vt:lpstr>Слайд 21</vt:lpstr>
      <vt:lpstr>Мы туристы, мы юннаты, вместе с птицами встаем.   И цепочкой, за вожатым мы в поход идем!   Будет солнце жечь лучами или дождик моросить -   С рюкзаками за плечами нас нельзя остановить!</vt:lpstr>
      <vt:lpstr> Наш туристический поход   Нам здоровье принесёт. </vt:lpstr>
      <vt:lpstr>Слайд 24</vt:lpstr>
      <vt:lpstr>Слайд 25</vt:lpstr>
      <vt:lpstr>Слайд 26</vt:lpstr>
      <vt:lpstr>Обойди хоть все дворы – Лучше не найти горы. Осторожно! Берегись! Детвора несется вниз Стоя, сидя, на коленках, На картонках и фанерках. Не зевайте впереди, Не вставайте на пути! О-го-го, смотрите сами, Что за чудо эти сани: Еле сели впятером, И помчались с ветерком! По прямой до поворота, Позади остался кто-то… Налетели на сугроб: Кто доехал, на бок – хлоп! </vt:lpstr>
      <vt:lpstr>Слайд 28</vt:lpstr>
      <vt:lpstr>Слайд 29</vt:lpstr>
      <vt:lpstr>Слайд 30</vt:lpstr>
      <vt:lpstr>Экскурсия в пожарную часть</vt:lpstr>
      <vt:lpstr>Слайд 32</vt:lpstr>
      <vt:lpstr>Занятия в Школе искусств</vt:lpstr>
      <vt:lpstr>Слайд 34</vt:lpstr>
      <vt:lpstr>Слайд 35</vt:lpstr>
      <vt:lpstr>Занятия - треннинги</vt:lpstr>
      <vt:lpstr>Слайд 37</vt:lpstr>
      <vt:lpstr>Спасибо за внимание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Экскурсии и походы</dc:title>
  <dc:creator>ПК</dc:creator>
  <cp:lastModifiedBy>ПК</cp:lastModifiedBy>
  <cp:revision>46</cp:revision>
  <dcterms:created xsi:type="dcterms:W3CDTF">2016-04-17T15:48:47Z</dcterms:created>
  <dcterms:modified xsi:type="dcterms:W3CDTF">2018-01-24T18:31:01Z</dcterms:modified>
</cp:coreProperties>
</file>