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Новая папка (2)\slide-2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0933"/>
            <a:ext cx="8286807" cy="6221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Новая папка (2)\slide-11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18199"/>
            <a:ext cx="8072494" cy="6060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Новая папка (2)\slide-12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643866" cy="5738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Новая папка (2)\slide-13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648" y="428604"/>
            <a:ext cx="7854003" cy="5896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1\Desktop\Новая папка (2)\slide-14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648" y="428604"/>
            <a:ext cx="7925441" cy="5950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Desktop\Новая папка (2)\slide-15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346" y="285728"/>
            <a:ext cx="8044306" cy="6039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1\Desktop\Новая папка (2)\slide-16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496" y="357166"/>
            <a:ext cx="7949155" cy="5968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Новая папка (2)\slide-17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496" y="357166"/>
            <a:ext cx="8020593" cy="6021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1\Desktop\Новая папка (2)\slide-20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6254" y="714356"/>
            <a:ext cx="6654221" cy="4995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1\Desktop\Новая папка (2)\slide-21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2"/>
            <a:ext cx="6076950" cy="456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1\Desktop\Новая папка (2)\slide-22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2"/>
            <a:ext cx="6076950" cy="456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Новая папка (2)\slide-3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296"/>
            <a:ext cx="8358246" cy="627523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1\Desktop\Новая папка (2)\slide-23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194" y="214290"/>
            <a:ext cx="8068019" cy="6057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1\Desktop\Новая папка (2)\slide-25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648" y="428604"/>
            <a:ext cx="7996879" cy="6003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1\Desktop\Новая папка (2)\viewer 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974" y="571481"/>
            <a:ext cx="7524802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1\Desktop\Новая папка (2)\viewer (2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974" y="571480"/>
            <a:ext cx="7381926" cy="55364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1\Desktop\Новая папка (2)\viewer (3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3" y="428605"/>
            <a:ext cx="7715303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1\Desktop\Новая папка (2)\viewer (4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3"/>
            <a:ext cx="7786742" cy="5840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1\Desktop\Новая папка (2)\viewer (1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5" y="642919"/>
            <a:ext cx="7429551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\Desktop\Новая папка (2)\viewer (12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3" y="428604"/>
            <a:ext cx="7929617" cy="5947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Новая папка (2)\slide-4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64565"/>
            <a:ext cx="8358246" cy="627523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Новая папка (2)\slide-5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71834"/>
            <a:ext cx="8215370" cy="616796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Новая папка (2)\slide-6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648" y="428604"/>
            <a:ext cx="7996879" cy="6003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Новая папка (2)\slide-7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18200"/>
            <a:ext cx="8143932" cy="6114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Новая папка (2)\slide-8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18200"/>
            <a:ext cx="7929618" cy="5953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Новая папка (2)\slide-9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5468"/>
            <a:ext cx="7929618" cy="5953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Новая папка (2)\slide-10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346" y="285728"/>
            <a:ext cx="8187182" cy="6146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</TotalTime>
  <Words>0</Words>
  <PresentationFormat>Экран (4:3)</PresentationFormat>
  <Paragraphs>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1</cp:lastModifiedBy>
  <cp:revision>3</cp:revision>
  <dcterms:created xsi:type="dcterms:W3CDTF">2013-10-24T16:59:33Z</dcterms:created>
  <dcterms:modified xsi:type="dcterms:W3CDTF">2013-10-24T17:25:36Z</dcterms:modified>
</cp:coreProperties>
</file>