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4660"/>
  </p:normalViewPr>
  <p:slideViewPr>
    <p:cSldViewPr>
      <p:cViewPr varScale="1">
        <p:scale>
          <a:sx n="63" d="100"/>
          <a:sy n="63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26327-0FFA-471A-AE66-CA4E654BFF54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73990-E111-4283-8F55-AB4FE11A5B6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26327-0FFA-471A-AE66-CA4E654BFF54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73990-E111-4283-8F55-AB4FE11A5B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26327-0FFA-471A-AE66-CA4E654BFF54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73990-E111-4283-8F55-AB4FE11A5B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26327-0FFA-471A-AE66-CA4E654BFF54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73990-E111-4283-8F55-AB4FE11A5B6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26327-0FFA-471A-AE66-CA4E654BFF54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73990-E111-4283-8F55-AB4FE11A5B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26327-0FFA-471A-AE66-CA4E654BFF54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73990-E111-4283-8F55-AB4FE11A5B6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26327-0FFA-471A-AE66-CA4E654BFF54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73990-E111-4283-8F55-AB4FE11A5B6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26327-0FFA-471A-AE66-CA4E654BFF54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73990-E111-4283-8F55-AB4FE11A5B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26327-0FFA-471A-AE66-CA4E654BFF54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73990-E111-4283-8F55-AB4FE11A5B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26327-0FFA-471A-AE66-CA4E654BFF54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73990-E111-4283-8F55-AB4FE11A5B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26327-0FFA-471A-AE66-CA4E654BFF54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73990-E111-4283-8F55-AB4FE11A5B6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F126327-0FFA-471A-AE66-CA4E654BFF54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373990-E111-4283-8F55-AB4FE11A5B6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4" y="2492895"/>
            <a:ext cx="6410574" cy="3441769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Выполнили: </a:t>
            </a:r>
          </a:p>
          <a:p>
            <a:pPr algn="ctr"/>
            <a:r>
              <a:rPr lang="ru-RU" sz="2800" b="1" dirty="0" err="1" smtClean="0">
                <a:solidFill>
                  <a:schemeClr val="accent4">
                    <a:lumMod val="50000"/>
                  </a:schemeClr>
                </a:solidFill>
              </a:rPr>
              <a:t>Гуськова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 Дарья,</a:t>
            </a:r>
          </a:p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Ефимова Арина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у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ченицы 2 «А» класса МБОУ «ЧСОШ №1»</a:t>
            </a:r>
          </a:p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Руководитель: </a:t>
            </a:r>
            <a:r>
              <a:rPr lang="ru-RU" sz="2800" b="1" dirty="0" err="1" smtClean="0">
                <a:solidFill>
                  <a:schemeClr val="accent4">
                    <a:lumMod val="50000"/>
                  </a:schemeClr>
                </a:solidFill>
              </a:rPr>
              <a:t>Шкредова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 Е.Г.,</a:t>
            </a:r>
          </a:p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учитель начальных классов</a:t>
            </a:r>
            <a:endParaRPr lang="ru-RU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476673"/>
            <a:ext cx="8856984" cy="1080120"/>
          </a:xfrm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dirty="0">
                <a:effectLst/>
              </a:rPr>
              <a:t>«Народные умельцы 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п</a:t>
            </a:r>
            <a:r>
              <a:rPr lang="ru-RU" dirty="0">
                <a:effectLst/>
              </a:rPr>
              <a:t>. Новочернореченский»</a:t>
            </a:r>
            <a:endParaRPr lang="ru-RU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9533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116632"/>
            <a:ext cx="75608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Анкетирование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772816"/>
            <a:ext cx="4032448" cy="2952328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5996" y="2581280"/>
            <a:ext cx="4104456" cy="311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16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116632"/>
            <a:ext cx="756084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Поиск информации</a:t>
            </a:r>
            <a:endParaRPr lang="ru-RU" sz="4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1052736"/>
            <a:ext cx="756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9662" y="1345123"/>
            <a:ext cx="3420380" cy="402809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220072" y="1345123"/>
            <a:ext cx="331236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Зинаида Васильевна </a:t>
            </a:r>
            <a:r>
              <a:rPr lang="ru-RU" sz="2800" dirty="0" err="1" smtClean="0"/>
              <a:t>Шарабарина</a:t>
            </a:r>
            <a:r>
              <a:rPr lang="ru-RU" sz="2800" dirty="0" smtClean="0"/>
              <a:t> помогает нам найти информацию о народных художественных промыслах Красноярского края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4289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2924944"/>
            <a:ext cx="3855849" cy="28803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568" y="476672"/>
            <a:ext cx="763284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Гуреева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Глафира Павловна,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прапрабабушка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Файзулина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Николая,  вышивала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картины «крестиком»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:\Images\My photos\Фото0860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5004047" y="2276874"/>
            <a:ext cx="3816424" cy="32403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2857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404664"/>
            <a:ext cx="3236391" cy="4358938"/>
          </a:xfrm>
          <a:prstGeom prst="rect">
            <a:avLst/>
          </a:prstGeom>
        </p:spPr>
      </p:pic>
      <p:pic>
        <p:nvPicPr>
          <p:cNvPr id="3" name="Рисунок 2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129" b="-1"/>
          <a:stretch/>
        </p:blipFill>
        <p:spPr>
          <a:xfrm>
            <a:off x="3203848" y="3830400"/>
            <a:ext cx="3166865" cy="29936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9512" y="3830400"/>
            <a:ext cx="32403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Книга Нина Александровна</a:t>
            </a:r>
            <a:endParaRPr lang="ru-RU" sz="3200" b="1" dirty="0"/>
          </a:p>
        </p:txBody>
      </p:sp>
      <p:pic>
        <p:nvPicPr>
          <p:cNvPr id="5" name="Рисунок 4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11788"/>
            <a:ext cx="2736304" cy="3510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45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1" y="332656"/>
            <a:ext cx="3607752" cy="2664296"/>
          </a:xfrm>
          <a:prstGeom prst="rect">
            <a:avLst/>
          </a:prstGeom>
        </p:spPr>
      </p:pic>
      <p:pic>
        <p:nvPicPr>
          <p:cNvPr id="3" name="Рисунок 2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742356"/>
            <a:ext cx="3168352" cy="4004290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967" y="3640278"/>
            <a:ext cx="3456940" cy="259270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16016" y="332656"/>
            <a:ext cx="4427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Кружок «Ленточка»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401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908720"/>
            <a:ext cx="3936757" cy="509699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580112" y="1124744"/>
            <a:ext cx="32403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Кружок «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Квиллинг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» посещают ребята начальной школы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266647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</TotalTime>
  <Words>74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«Народные умельцы  п. Новочернореченский»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«Народные умельцы  п. Новочернореченский»</dc:title>
  <dc:creator>User</dc:creator>
  <cp:lastModifiedBy>User</cp:lastModifiedBy>
  <cp:revision>27</cp:revision>
  <dcterms:created xsi:type="dcterms:W3CDTF">2018-01-24T20:12:06Z</dcterms:created>
  <dcterms:modified xsi:type="dcterms:W3CDTF">2018-01-24T20:30:03Z</dcterms:modified>
</cp:coreProperties>
</file>