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62" r:id="rId4"/>
    <p:sldId id="263" r:id="rId5"/>
    <p:sldId id="260" r:id="rId6"/>
    <p:sldId id="261" r:id="rId7"/>
    <p:sldId id="264" r:id="rId8"/>
    <p:sldId id="270" r:id="rId9"/>
    <p:sldId id="273" r:id="rId10"/>
    <p:sldId id="274" r:id="rId11"/>
    <p:sldId id="27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EB4B5-90E8-4DB4-B55F-19AE0F7FAACC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14FFC-2305-4C48-B45B-263CEEF923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14FFC-2305-4C48-B45B-263CEEF9236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14FFC-2305-4C48-B45B-263CEEF9236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дети…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chool02-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97896" y="1609725"/>
            <a:ext cx="4357608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72705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Они должны и МОГУТ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86388"/>
            <a:ext cx="8401080" cy="135732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УЧИТЬСЯ!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 flipH="1">
            <a:off x="9143999" y="5410200"/>
            <a:ext cx="45719" cy="76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school02-04.gif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lum bright="-10000" contrast="40000"/>
          </a:blip>
          <a:stretch>
            <a:fillRect/>
          </a:stretch>
        </p:blipFill>
        <p:spPr>
          <a:xfrm>
            <a:off x="0" y="1357298"/>
            <a:ext cx="2260598" cy="2602099"/>
          </a:xfrm>
        </p:spPr>
      </p:pic>
      <p:pic>
        <p:nvPicPr>
          <p:cNvPr id="8" name="Содержимое 7" descr="school02-16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lum contrast="40000"/>
          </a:blip>
          <a:stretch>
            <a:fillRect/>
          </a:stretch>
        </p:blipFill>
        <p:spPr>
          <a:xfrm>
            <a:off x="7055769" y="1285860"/>
            <a:ext cx="2088231" cy="2679780"/>
          </a:xfrm>
        </p:spPr>
      </p:pic>
      <p:pic>
        <p:nvPicPr>
          <p:cNvPr id="5122" name="Picture 2" descr="https://i.mycdn.me/image?id=850706169282&amp;t=3&amp;plc=WEB&amp;tkn=*QEB-g1KA8yLjvDhOd-jJ4XZdiY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1643050"/>
            <a:ext cx="4762533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самые, самые, самые…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285720" y="2857496"/>
            <a:ext cx="7787441" cy="3705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5-конечная звезда 3"/>
          <p:cNvSpPr/>
          <p:nvPr/>
        </p:nvSpPr>
        <p:spPr>
          <a:xfrm>
            <a:off x="0" y="857232"/>
            <a:ext cx="1785918" cy="164307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0" y="274638"/>
            <a:ext cx="8286776" cy="179704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Только семья 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дает человеку корни!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Содержимое 16" descr="rainbow17.gif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785786" y="2786058"/>
            <a:ext cx="1936767" cy="2808312"/>
          </a:xfrm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3571868" y="2143116"/>
            <a:ext cx="5114932" cy="45005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семья дает человеку крылья!</a:t>
            </a:r>
            <a:endParaRPr lang="ru-RU" sz="6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такие разные: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780928"/>
            <a:ext cx="4069686" cy="1152128"/>
          </a:xfrm>
        </p:spPr>
        <p:txBody>
          <a:bodyPr>
            <a:noAutofit/>
          </a:bodyPr>
          <a:lstStyle/>
          <a:p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артистичные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2771800" y="5013176"/>
            <a:ext cx="4248472" cy="115212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озорные !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0" y="1571612"/>
            <a:ext cx="3520440" cy="4114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i.mycdn.me/image?id=850706093506&amp;t=3&amp;plc=WEB&amp;tkn=*8MAFaWp5dFR3h549N7yopE79FK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2" y="1785926"/>
            <a:ext cx="3490322" cy="26177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867400"/>
            <a:ext cx="3763358" cy="4572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дружные   и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000496" y="5857892"/>
            <a:ext cx="4929222" cy="50006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мечтательные.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IMG_20170622_1215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643050"/>
            <a:ext cx="4471990" cy="3501841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 descr="C:\Users\1\Desktop\IMG_20170614_11024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714356"/>
            <a:ext cx="3456215" cy="46082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радуют НАС успехами!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IMG_20170621_1212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71612"/>
            <a:ext cx="4357686" cy="31623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055" name="Picture 7" descr="C:\Users\1\Desktop\IMG_20170621_1212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8624" y="3143248"/>
            <a:ext cx="4795376" cy="371475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хотят быть первыми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всегда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357686" y="5857892"/>
            <a:ext cx="4329115" cy="500066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 везде !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8300" y="2759437"/>
            <a:ext cx="3521075" cy="201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000240"/>
            <a:ext cx="4333873" cy="325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78592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рады общаться с </a:t>
            </a:r>
            <a:r>
              <a:rPr lang="ru-RU" sz="4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НАМИ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IMG_30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3116"/>
            <a:ext cx="3857620" cy="25717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5123" name="Picture 3" descr="C:\Users\1\Desktop\IMG_31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398" y="3095599"/>
            <a:ext cx="5643602" cy="37624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их любите разными!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  они 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357686" y="5786454"/>
            <a:ext cx="4329115" cy="57150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счастливы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1\Desktop\IMG_306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 rot="6389604">
            <a:off x="5429256" y="2643182"/>
            <a:ext cx="3521075" cy="2347384"/>
          </a:xfrm>
          <a:prstGeom prst="rect">
            <a:avLst/>
          </a:prstGeom>
          <a:noFill/>
        </p:spPr>
      </p:pic>
      <p:pic>
        <p:nvPicPr>
          <p:cNvPr id="4100" name="Picture 4" descr="C:\Users\1\Desktop\IMG_308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4579590">
            <a:off x="-234098" y="2220691"/>
            <a:ext cx="4041775" cy="269451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571868" y="1285860"/>
            <a:ext cx="192882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«держат» меня 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 тонусе»,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school02-31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405856"/>
            <a:ext cx="4172928" cy="366635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929190" y="2214554"/>
            <a:ext cx="4214810" cy="4286280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я их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тоже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люблю!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тоже </a:t>
            </a:r>
            <a:r>
              <a:rPr lang="ru-RU" sz="53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</a:t>
            </a:r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school02-27.gif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10000" contrast="40000"/>
          </a:blip>
          <a:stretch>
            <a:fillRect/>
          </a:stretch>
        </p:blipFill>
        <p:spPr>
          <a:xfrm>
            <a:off x="1043609" y="2132856"/>
            <a:ext cx="2478162" cy="2520280"/>
          </a:xfrm>
        </p:spPr>
      </p:pic>
      <p:pic>
        <p:nvPicPr>
          <p:cNvPr id="6" name="Содержимое 5" descr="school19-05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4178300" y="2542778"/>
            <a:ext cx="3521075" cy="2640806"/>
          </a:xfrm>
        </p:spPr>
      </p:pic>
      <p:pic>
        <p:nvPicPr>
          <p:cNvPr id="7" name="Содержимое 5" descr="school19-05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5214942" y="4000504"/>
            <a:ext cx="2480674" cy="194562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412776"/>
            <a:ext cx="1584176" cy="372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296263"/>
            <a:ext cx="1368152" cy="356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82011"/>
            <a:ext cx="1043608" cy="287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412776"/>
            <a:ext cx="1143008" cy="204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1484784"/>
            <a:ext cx="1863088" cy="294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289</TotalTime>
  <Words>88</Words>
  <Application>Microsoft Office PowerPoint</Application>
  <PresentationFormat>Экран (4:3)</PresentationFormat>
  <Paragraphs>25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 Наши дети…</vt:lpstr>
      <vt:lpstr>Они такие разные:</vt:lpstr>
      <vt:lpstr>      Они</vt:lpstr>
      <vt:lpstr>Они радуют НАС успехами!</vt:lpstr>
      <vt:lpstr>Они хотят быть первыми</vt:lpstr>
      <vt:lpstr>        Они рады общаться с НАМИ!</vt:lpstr>
      <vt:lpstr>Вы их любите разными!</vt:lpstr>
      <vt:lpstr>Они «держат» меня  «в тонусе»,</vt:lpstr>
      <vt:lpstr>Это тоже нАШИ ДЕТИ…</vt:lpstr>
      <vt:lpstr>  Они должны и МОГУТ</vt:lpstr>
      <vt:lpstr>Они самые, самые, самые…</vt:lpstr>
      <vt:lpstr>Только семья  дает человеку корни!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47</cp:revision>
  <dcterms:modified xsi:type="dcterms:W3CDTF">2018-01-24T20:53:42Z</dcterms:modified>
</cp:coreProperties>
</file>