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67" r:id="rId3"/>
    <p:sldId id="257" r:id="rId4"/>
    <p:sldId id="258" r:id="rId5"/>
    <p:sldId id="259" r:id="rId6"/>
    <p:sldId id="260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606" autoAdjust="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8DEF69-1955-472F-8F9C-AF5316DDA980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A3F5CB-994F-4B50-A944-8A4D8EBA7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361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A3F5CB-994F-4B50-A944-8A4D8EBA7EF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388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0"/>
            <a:ext cx="8614466" cy="1412776"/>
          </a:xfrm>
        </p:spPr>
        <p:txBody>
          <a:bodyPr/>
          <a:lstStyle/>
          <a:p>
            <a:r>
              <a:rPr lang="ru-RU" dirty="0" smtClean="0"/>
              <a:t>Тайна моего имени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2852936"/>
            <a:ext cx="6400800" cy="1752600"/>
          </a:xfrm>
        </p:spPr>
        <p:txBody>
          <a:bodyPr/>
          <a:lstStyle/>
          <a:p>
            <a:r>
              <a:rPr lang="ru-RU" sz="4800" dirty="0" smtClean="0"/>
              <a:t>Выполнил:</a:t>
            </a:r>
          </a:p>
          <a:p>
            <a:r>
              <a:rPr lang="ru-RU" sz="4800" dirty="0" smtClean="0"/>
              <a:t>Артем</a:t>
            </a:r>
            <a:r>
              <a:rPr lang="ru-RU" dirty="0" smtClean="0"/>
              <a:t> </a:t>
            </a:r>
            <a:r>
              <a:rPr lang="ru-RU" sz="4800" dirty="0" err="1" smtClean="0"/>
              <a:t>Реуцкий</a:t>
            </a:r>
            <a:endParaRPr lang="ru-RU" sz="4800" dirty="0"/>
          </a:p>
        </p:txBody>
      </p:sp>
      <p:pic>
        <p:nvPicPr>
          <p:cNvPr id="1026" name="Picture 2" descr="D:\фото машенька еще не записанно\с телефона важно\IMG_20171130_1307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20888"/>
            <a:ext cx="2841780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831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2997842" cy="3816424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Меня зовут Артем</a:t>
            </a:r>
            <a:endParaRPr lang="ru-RU" sz="6000" dirty="0"/>
          </a:p>
        </p:txBody>
      </p:sp>
      <p:pic>
        <p:nvPicPr>
          <p:cNvPr id="2050" name="Picture 2" descr="D:\фото машенька еще не записанно\с телефона важно\IMG_20171227_1951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294" y="692696"/>
            <a:ext cx="4324122" cy="5765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3332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19256" cy="5544616"/>
          </a:xfrm>
        </p:spPr>
        <p:txBody>
          <a:bodyPr>
            <a:noAutofit/>
          </a:bodyPr>
          <a:lstStyle/>
          <a:p>
            <a:r>
              <a:rPr lang="ru-RU" sz="2400" dirty="0"/>
              <a:t>Происхождение </a:t>
            </a:r>
            <a:r>
              <a:rPr lang="ru-RU" sz="2400" dirty="0" smtClean="0"/>
              <a:t>моего имени </a:t>
            </a:r>
            <a:r>
              <a:rPr lang="ru-RU" sz="2400" dirty="0"/>
              <a:t>Артём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Имя Артём русское, православное, католическое, греческое.</a:t>
            </a:r>
            <a:endParaRPr lang="ru-RU" sz="2400" dirty="0" smtClean="0"/>
          </a:p>
          <a:p>
            <a:r>
              <a:rPr lang="ru-RU" sz="2400" dirty="0" smtClean="0"/>
              <a:t>Происхождение </a:t>
            </a:r>
            <a:r>
              <a:rPr lang="ru-RU" sz="2400" dirty="0"/>
              <a:t>имени Артем характеризуется двумя </a:t>
            </a:r>
            <a:r>
              <a:rPr lang="ru-RU" sz="2400" dirty="0" smtClean="0"/>
              <a:t>гипотезами</a:t>
            </a:r>
            <a:endParaRPr lang="ru-RU" sz="2400" dirty="0"/>
          </a:p>
          <a:p>
            <a:r>
              <a:rPr lang="ru-RU" sz="2400" dirty="0"/>
              <a:t>Главная тайна имени Артем «пришла» к нам с Олимпа и связана с греческой богиней Артемидой. Его дословный перевод – «посвященный Артемиде». В давние времена принято было считать, что если </a:t>
            </a:r>
            <a:r>
              <a:rPr lang="ru-RU" sz="2400" dirty="0" smtClean="0"/>
              <a:t>ребенка назвать таким </a:t>
            </a:r>
            <a:r>
              <a:rPr lang="ru-RU" sz="2400" dirty="0"/>
              <a:t>именем, то все злые потусторонние силы обойдут его стороной, и мальчик будет находиться под защитой самой богини.</a:t>
            </a:r>
          </a:p>
          <a:p>
            <a:endParaRPr lang="ru-RU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05225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4258816" cy="6120680"/>
          </a:xfrm>
        </p:spPr>
        <p:txBody>
          <a:bodyPr>
            <a:normAutofit fontScale="92500"/>
          </a:bodyPr>
          <a:lstStyle/>
          <a:p>
            <a:r>
              <a:rPr lang="ru-RU" dirty="0"/>
              <a:t>По другой легенде имени Артем, происхождение и значение его соответствует греческим эпитетам «сильный», «невредимый» и «здоровый». И действительно, большинство юношей и мужчин, которые носили это имя, имели хорошее здоровье и долголетие. </a:t>
            </a:r>
          </a:p>
        </p:txBody>
      </p:sp>
      <p:pic>
        <p:nvPicPr>
          <p:cNvPr id="3074" name="Picture 2" descr="D:\фото машенька еще не записанно\с телефона важно\IMG_20171227_2000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136" y="1052736"/>
            <a:ext cx="3939902" cy="5253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582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42792" cy="517058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  <a:effectLst/>
                <a:latin typeface="arial"/>
              </a:rPr>
              <a:t>Сокращенное имя 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arial"/>
              </a:rPr>
              <a:t>Артем:</a:t>
            </a:r>
            <a:r>
              <a:rPr lang="ru-RU" sz="2800" dirty="0">
                <a:solidFill>
                  <a:schemeClr val="tx1"/>
                </a:solidFill>
                <a:effectLst/>
                <a:latin typeface="arial"/>
              </a:rPr>
              <a:t/>
            </a:r>
            <a:br>
              <a:rPr lang="ru-RU" sz="2800" dirty="0">
                <a:solidFill>
                  <a:schemeClr val="tx1"/>
                </a:solidFill>
                <a:effectLst/>
                <a:latin typeface="arial"/>
              </a:rPr>
            </a:br>
            <a:r>
              <a:rPr lang="ru-RU" sz="2800" b="0" dirty="0">
                <a:solidFill>
                  <a:schemeClr val="tx1"/>
                </a:solidFill>
                <a:effectLst/>
                <a:latin typeface="Arial"/>
              </a:rPr>
              <a:t>Тёма, </a:t>
            </a:r>
            <a:r>
              <a:rPr lang="ru-RU" sz="2800" b="0" dirty="0" err="1">
                <a:solidFill>
                  <a:schemeClr val="tx1"/>
                </a:solidFill>
                <a:effectLst/>
                <a:latin typeface="Arial"/>
              </a:rPr>
              <a:t>Тёмка</a:t>
            </a:r>
            <a:r>
              <a:rPr lang="ru-RU" sz="2800" b="0" dirty="0">
                <a:solidFill>
                  <a:schemeClr val="tx1"/>
                </a:solidFill>
                <a:effectLst/>
                <a:latin typeface="Arial"/>
              </a:rPr>
              <a:t>, </a:t>
            </a:r>
            <a:r>
              <a:rPr lang="ru-RU" sz="2800" b="0" dirty="0" err="1">
                <a:solidFill>
                  <a:schemeClr val="tx1"/>
                </a:solidFill>
                <a:effectLst/>
                <a:latin typeface="Arial"/>
              </a:rPr>
              <a:t>Тёмчик</a:t>
            </a:r>
            <a:r>
              <a:rPr lang="ru-RU" sz="2800" b="0" dirty="0">
                <a:solidFill>
                  <a:schemeClr val="tx1"/>
                </a:solidFill>
                <a:effectLst/>
                <a:latin typeface="Arial"/>
              </a:rPr>
              <a:t>, </a:t>
            </a:r>
            <a:r>
              <a:rPr lang="ru-RU" sz="2800" b="0" dirty="0" err="1">
                <a:solidFill>
                  <a:schemeClr val="tx1"/>
                </a:solidFill>
                <a:effectLst/>
                <a:latin typeface="Arial"/>
              </a:rPr>
              <a:t>Тёмыч</a:t>
            </a:r>
            <a:r>
              <a:rPr lang="ru-RU" sz="2800" b="0" dirty="0">
                <a:solidFill>
                  <a:schemeClr val="tx1"/>
                </a:solidFill>
                <a:effectLst/>
                <a:latin typeface="Arial"/>
              </a:rPr>
              <a:t>.</a:t>
            </a:r>
            <a:br>
              <a:rPr lang="ru-RU" sz="2800" b="0" dirty="0">
                <a:solidFill>
                  <a:schemeClr val="tx1"/>
                </a:solidFill>
                <a:effectLst/>
                <a:latin typeface="Arial"/>
              </a:rPr>
            </a:br>
            <a:r>
              <a:rPr lang="ru-RU" sz="2800" dirty="0" err="1">
                <a:solidFill>
                  <a:schemeClr val="tx1"/>
                </a:solidFill>
                <a:effectLst/>
                <a:latin typeface="arial"/>
              </a:rPr>
              <a:t>Уменьшительно</a:t>
            </a:r>
            <a:r>
              <a:rPr lang="ru-RU" sz="2800" dirty="0">
                <a:solidFill>
                  <a:schemeClr val="tx1"/>
                </a:solidFill>
                <a:effectLst/>
                <a:latin typeface="arial"/>
              </a:rPr>
              <a:t> ласкательные имена 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arial"/>
              </a:rPr>
              <a:t>Артем:</a:t>
            </a:r>
            <a:r>
              <a:rPr lang="ru-RU" sz="2800" dirty="0">
                <a:solidFill>
                  <a:schemeClr val="tx1"/>
                </a:solidFill>
                <a:effectLst/>
                <a:latin typeface="arial"/>
              </a:rPr>
              <a:t/>
            </a:r>
            <a:br>
              <a:rPr lang="ru-RU" sz="2800" dirty="0">
                <a:solidFill>
                  <a:schemeClr val="tx1"/>
                </a:solidFill>
                <a:effectLst/>
                <a:latin typeface="arial"/>
              </a:rPr>
            </a:br>
            <a:r>
              <a:rPr lang="ru-RU" sz="2800" b="0" dirty="0">
                <a:solidFill>
                  <a:schemeClr val="tx1"/>
                </a:solidFill>
                <a:effectLst/>
                <a:latin typeface="Arial"/>
              </a:rPr>
              <a:t>Артёмка, </a:t>
            </a:r>
            <a:r>
              <a:rPr lang="ru-RU" sz="2800" b="0" dirty="0" err="1">
                <a:solidFill>
                  <a:schemeClr val="tx1"/>
                </a:solidFill>
                <a:effectLst/>
                <a:latin typeface="Arial"/>
              </a:rPr>
              <a:t>Артёмчик</a:t>
            </a:r>
            <a:r>
              <a:rPr lang="ru-RU" sz="2800" b="0" dirty="0">
                <a:solidFill>
                  <a:schemeClr val="tx1"/>
                </a:solidFill>
                <a:effectLst/>
                <a:latin typeface="Arial"/>
              </a:rPr>
              <a:t>, </a:t>
            </a:r>
            <a:r>
              <a:rPr lang="ru-RU" sz="2800" b="0" dirty="0" err="1">
                <a:solidFill>
                  <a:schemeClr val="tx1"/>
                </a:solidFill>
                <a:effectLst/>
                <a:latin typeface="Arial"/>
              </a:rPr>
              <a:t>Артёмочка</a:t>
            </a:r>
            <a:r>
              <a:rPr lang="ru-RU" sz="2800" b="0" dirty="0">
                <a:solidFill>
                  <a:schemeClr val="tx1"/>
                </a:solidFill>
                <a:effectLst/>
                <a:latin typeface="Arial"/>
              </a:rPr>
              <a:t>, Артёмушка, Тёмочка, </a:t>
            </a:r>
            <a:r>
              <a:rPr lang="ru-RU" sz="2800" b="0" dirty="0" err="1">
                <a:solidFill>
                  <a:schemeClr val="tx1"/>
                </a:solidFill>
                <a:effectLst/>
                <a:latin typeface="Arial"/>
              </a:rPr>
              <a:t>Тёмушка</a:t>
            </a:r>
            <a:r>
              <a:rPr lang="ru-RU" sz="2800" b="0" dirty="0">
                <a:solidFill>
                  <a:schemeClr val="tx1"/>
                </a:solidFill>
                <a:effectLst/>
                <a:latin typeface="Arial"/>
              </a:rPr>
              <a:t>, </a:t>
            </a:r>
            <a:r>
              <a:rPr lang="ru-RU" sz="2800" b="0" dirty="0" err="1">
                <a:solidFill>
                  <a:schemeClr val="tx1"/>
                </a:solidFill>
                <a:effectLst/>
                <a:latin typeface="Arial"/>
              </a:rPr>
              <a:t>Тёмонька</a:t>
            </a:r>
            <a:r>
              <a:rPr lang="ru-RU" sz="2800" b="0" dirty="0">
                <a:solidFill>
                  <a:schemeClr val="tx1"/>
                </a:solidFill>
                <a:effectLst/>
                <a:latin typeface="Arial"/>
              </a:rPr>
              <a:t>.</a:t>
            </a:r>
            <a:endParaRPr lang="ru-RU" sz="2800" b="0" i="0" dirty="0">
              <a:solidFill>
                <a:schemeClr val="tx1"/>
              </a:solidFill>
              <a:effectLst/>
              <a:latin typeface="Arial"/>
            </a:endParaRPr>
          </a:p>
        </p:txBody>
      </p:sp>
      <p:pic>
        <p:nvPicPr>
          <p:cNvPr id="4098" name="Picture 2" descr="D:\фото машенька еще не записанно\03.05.2017\IMG_16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92696"/>
            <a:ext cx="4083918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574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5536" y="620688"/>
            <a:ext cx="820891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Имя Артем в загранпаспорте пишется отлично от английского написания - ARTEM.</a:t>
            </a:r>
          </a:p>
          <a:p>
            <a:pPr algn="ctr"/>
            <a:endParaRPr lang="ru-RU" sz="3600" dirty="0"/>
          </a:p>
          <a:p>
            <a:pPr algn="ctr"/>
            <a:r>
              <a:rPr lang="ru-RU" sz="3600" dirty="0"/>
              <a:t>Перевод имени Артем на другие языки</a:t>
            </a:r>
          </a:p>
          <a:p>
            <a:pPr algn="ctr"/>
            <a:r>
              <a:rPr lang="ru-RU" sz="3600" dirty="0"/>
              <a:t>на армянском имя Артем - </a:t>
            </a:r>
            <a:r>
              <a:rPr lang="ru-RU" sz="3600" dirty="0" err="1"/>
              <a:t>Արտյոմ</a:t>
            </a:r>
            <a:endParaRPr lang="ru-RU" sz="3600" dirty="0"/>
          </a:p>
          <a:p>
            <a:pPr algn="ctr"/>
            <a:r>
              <a:rPr lang="ru-RU" sz="3600" dirty="0"/>
              <a:t>на белорусском - </a:t>
            </a:r>
            <a:r>
              <a:rPr lang="ru-RU" sz="3600" dirty="0" err="1"/>
              <a:t>Арцём</a:t>
            </a:r>
            <a:endParaRPr lang="ru-RU" sz="3600" dirty="0"/>
          </a:p>
          <a:p>
            <a:pPr algn="ctr"/>
            <a:r>
              <a:rPr lang="ru-RU" sz="3600" dirty="0"/>
              <a:t>на греческом - </a:t>
            </a:r>
            <a:r>
              <a:rPr lang="ru-RU" sz="3600" dirty="0" err="1"/>
              <a:t>Αρτέμιος</a:t>
            </a:r>
            <a:endParaRPr lang="ru-RU" sz="3600" dirty="0"/>
          </a:p>
          <a:p>
            <a:pPr algn="ctr"/>
            <a:r>
              <a:rPr lang="ru-RU" sz="3600" dirty="0"/>
              <a:t>на испанском - </a:t>
            </a:r>
            <a:r>
              <a:rPr lang="ru-RU" sz="3600" dirty="0" err="1"/>
              <a:t>Artemio</a:t>
            </a:r>
            <a:endParaRPr lang="ru-RU" sz="3600" dirty="0"/>
          </a:p>
          <a:p>
            <a:pPr algn="ctr"/>
            <a:r>
              <a:rPr lang="ru-RU" sz="3600" dirty="0"/>
              <a:t>на итальянском Артем - </a:t>
            </a:r>
            <a:r>
              <a:rPr lang="ru-RU" sz="3600" dirty="0" err="1" smtClean="0"/>
              <a:t>Artemio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32246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ahoma"/>
              </a:rPr>
              <a:t>Знаменитые тезки имени </a:t>
            </a:r>
            <a:r>
              <a:rPr lang="ru-RU" dirty="0" smtClean="0">
                <a:latin typeface="Tahoma"/>
              </a:rPr>
              <a:t>Артем</a:t>
            </a:r>
          </a:p>
          <a:p>
            <a:pPr algn="ctr"/>
            <a:endParaRPr lang="ru-RU" dirty="0" smtClean="0">
              <a:latin typeface="Tahoma"/>
            </a:endParaRPr>
          </a:p>
          <a:p>
            <a:pPr algn="ctr"/>
            <a:endParaRPr lang="ru-RU" dirty="0"/>
          </a:p>
          <a:p>
            <a:pPr algn="ctr"/>
            <a:r>
              <a:rPr lang="ru-RU" dirty="0"/>
              <a:t>Артем </a:t>
            </a:r>
            <a:r>
              <a:rPr lang="ru-RU" dirty="0" err="1"/>
              <a:t>Арамович</a:t>
            </a:r>
            <a:r>
              <a:rPr lang="ru-RU" dirty="0"/>
              <a:t> </a:t>
            </a:r>
            <a:r>
              <a:rPr lang="ru-RU" dirty="0" err="1" smtClean="0"/>
              <a:t>Геодекян</a:t>
            </a:r>
            <a:r>
              <a:rPr lang="ru-RU" dirty="0" smtClean="0"/>
              <a:t> </a:t>
            </a:r>
            <a:r>
              <a:rPr lang="ru-RU" dirty="0"/>
              <a:t>— российский геолог, член-корреспондент </a:t>
            </a:r>
            <a:r>
              <a:rPr lang="ru-RU" dirty="0" smtClean="0"/>
              <a:t>РАН. </a:t>
            </a:r>
            <a:r>
              <a:rPr lang="ru-RU" dirty="0"/>
              <a:t>Основные труды по нефтяной геологии и геохимии.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Артём Фёдорович </a:t>
            </a:r>
            <a:r>
              <a:rPr lang="ru-RU" dirty="0" smtClean="0"/>
              <a:t>Сергеев— </a:t>
            </a:r>
            <a:r>
              <a:rPr lang="ru-RU" dirty="0"/>
              <a:t>генерал-майор артиллерии. Один из основателей зенитных ракетных войск СССР, приёмный сын Иосифа Виссарионовича Сталина.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360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904656"/>
          </a:xfrm>
        </p:spPr>
        <p:txBody>
          <a:bodyPr/>
          <a:lstStyle/>
          <a:p>
            <a:r>
              <a:rPr lang="ru-RU" dirty="0"/>
              <a:t>Артем — здоровый, невредимый,</a:t>
            </a:r>
          </a:p>
          <a:p>
            <a:r>
              <a:rPr lang="ru-RU" dirty="0"/>
              <a:t>Раскованный, неутомимый.</a:t>
            </a:r>
          </a:p>
          <a:p>
            <a:r>
              <a:rPr lang="ru-RU" dirty="0"/>
              <a:t>Он в жизни пастор и артист,</a:t>
            </a:r>
          </a:p>
          <a:p>
            <a:r>
              <a:rPr lang="ru-RU" dirty="0"/>
              <a:t>Раскованный идеалист.</a:t>
            </a:r>
          </a:p>
          <a:p>
            <a:endParaRPr lang="ru-RU" dirty="0"/>
          </a:p>
          <a:p>
            <a:r>
              <a:rPr lang="ru-RU" dirty="0"/>
              <a:t>Его железной хватке, воле</a:t>
            </a:r>
          </a:p>
          <a:p>
            <a:r>
              <a:rPr lang="ru-RU" dirty="0"/>
              <a:t>Любой завидует из нас,</a:t>
            </a:r>
          </a:p>
          <a:p>
            <a:r>
              <a:rPr lang="ru-RU" dirty="0"/>
              <a:t>Достоин он наилучшей доли,</a:t>
            </a:r>
          </a:p>
          <a:p>
            <a:r>
              <a:rPr lang="ru-RU" dirty="0"/>
              <a:t>Мир принимает без </a:t>
            </a:r>
            <a:r>
              <a:rPr lang="ru-RU" dirty="0" err="1"/>
              <a:t>прекрас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1613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0" dirty="0">
                <a:solidFill>
                  <a:srgbClr val="000000"/>
                </a:solidFill>
                <a:effectLst/>
                <a:latin typeface="Tahoma"/>
              </a:rPr>
              <a:t/>
            </a:r>
            <a:br>
              <a:rPr lang="ru-RU" b="0" dirty="0">
                <a:solidFill>
                  <a:srgbClr val="000000"/>
                </a:solidFill>
                <a:effectLst/>
                <a:latin typeface="Tahoma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64228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  <p:pic>
        <p:nvPicPr>
          <p:cNvPr id="5122" name="Picture 2" descr="D:\фото машенька еще не записанно\кидбург май 2017\IMG_17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00808"/>
            <a:ext cx="6080224" cy="4560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85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169</TotalTime>
  <Words>265</Words>
  <Application>Microsoft Office PowerPoint</Application>
  <PresentationFormat>Экран (4:3)</PresentationFormat>
  <Paragraphs>36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Тайна моего имени</vt:lpstr>
      <vt:lpstr>Меня зовут Артем</vt:lpstr>
      <vt:lpstr>Презентация PowerPoint</vt:lpstr>
      <vt:lpstr>Презентация PowerPoint</vt:lpstr>
      <vt:lpstr>Сокращенное имя Артем: Тёма, Тёмка, Тёмчик, Тёмыч. Уменьшительно ласкательные имена Артем: Артёмка, Артёмчик, Артёмочка, Артёмушка, Тёмочка, Тёмушка, Тёмонька.</vt:lpstr>
      <vt:lpstr>Презентация PowerPoint</vt:lpstr>
      <vt:lpstr>Презентация PowerPoint</vt:lpstr>
      <vt:lpstr>Презентация PowerPoint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по МОСКВЕ</dc:title>
  <dc:creator>777</dc:creator>
  <cp:lastModifiedBy>777</cp:lastModifiedBy>
  <cp:revision>24</cp:revision>
  <dcterms:created xsi:type="dcterms:W3CDTF">2017-04-27T17:41:35Z</dcterms:created>
  <dcterms:modified xsi:type="dcterms:W3CDTF">2018-01-21T15:21:35Z</dcterms:modified>
</cp:coreProperties>
</file>