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70" r:id="rId2"/>
    <p:sldId id="271" r:id="rId3"/>
    <p:sldId id="291" r:id="rId4"/>
    <p:sldId id="292" r:id="rId5"/>
    <p:sldId id="293" r:id="rId6"/>
    <p:sldId id="294" r:id="rId7"/>
    <p:sldId id="295" r:id="rId8"/>
    <p:sldId id="296" r:id="rId9"/>
    <p:sldId id="304" r:id="rId10"/>
    <p:sldId id="299" r:id="rId11"/>
    <p:sldId id="300" r:id="rId12"/>
    <p:sldId id="301" r:id="rId13"/>
    <p:sldId id="302" r:id="rId14"/>
    <p:sldId id="303" r:id="rId15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706" y="-72"/>
      </p:cViewPr>
      <p:guideLst>
        <p:guide orient="horz" pos="3150"/>
        <p:guide pos="216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Аудирование в 5-6 классах</a:t>
            </a:r>
          </a:p>
        </c:rich>
      </c:tx>
      <c:layout/>
      <c:spPr>
        <a:noFill/>
        <a:ln>
          <a:noFill/>
        </a:ln>
        <a:effectLst/>
      </c:spPr>
    </c:title>
    <c:view3D>
      <c:perspective val="30"/>
    </c:view3D>
    <c:floor>
      <c:spPr>
        <a:solidFill>
          <a:schemeClr val="accent2">
            <a:tint val="20000"/>
          </a:schemeClr>
        </a:solidFill>
        <a:ln w="9525" cap="flat" cmpd="sng" algn="ctr">
          <a:solidFill>
            <a:schemeClr val="dk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dk1">
              <a:tint val="75000"/>
              <a:shade val="95000"/>
              <a:satMod val="105000"/>
            </a:schemeClr>
          </a:contourClr>
        </a:sp3d>
      </c:spPr>
    </c:floor>
    <c:sideWall>
      <c:spPr>
        <a:solidFill>
          <a:schemeClr val="accent2">
            <a:tint val="20000"/>
          </a:schemeClr>
        </a:solidFill>
        <a:ln>
          <a:noFill/>
        </a:ln>
        <a:effectLst/>
        <a:sp3d/>
      </c:spPr>
    </c:sideWall>
    <c:backWall>
      <c:spPr>
        <a:solidFill>
          <a:schemeClr val="accent2">
            <a:tint val="20000"/>
          </a:schemeClr>
        </a:soli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134909285688629"/>
          <c:y val="0.18560903272396534"/>
          <c:w val="0.51251872565421785"/>
          <c:h val="0.6026043682873866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понимание основной мысли аудиотекста</c:v>
                </c:pt>
              </c:strCache>
            </c:strRef>
          </c:tx>
          <c:spPr>
            <a:solidFill>
              <a:schemeClr val="accent2"/>
            </a:solidFill>
            <a:ln w="9525" cap="flat" cmpd="sng" algn="ctr">
              <a:solidFill>
                <a:schemeClr val="accent2">
                  <a:shade val="50000"/>
                  <a:shade val="95000"/>
                  <a:satMod val="105000"/>
                </a:schemeClr>
              </a:solidFill>
              <a:prstDash val="solid"/>
              <a:round/>
            </a:ln>
            <a:effectLst/>
            <a:sp3d contourW="9525">
              <a:contourClr>
                <a:schemeClr val="accent2">
                  <a:shade val="50000"/>
                  <a:shade val="95000"/>
                  <a:satMod val="105000"/>
                </a:schemeClr>
              </a:contourClr>
            </a:sp3d>
          </c:spPr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0.75000000000000089</c:v>
                </c:pt>
                <c:pt idx="1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извлечение запрашиваемой информации</c:v>
                </c:pt>
              </c:strCache>
            </c:strRef>
          </c:tx>
          <c:spPr>
            <a:solidFill>
              <a:schemeClr val="accent4"/>
            </a:solidFill>
            <a:ln w="9525" cap="flat" cmpd="sng" algn="ctr">
              <a:solidFill>
                <a:schemeClr val="accent2">
                  <a:shade val="50000"/>
                  <a:shade val="95000"/>
                  <a:satMod val="105000"/>
                </a:schemeClr>
              </a:solidFill>
              <a:prstDash val="solid"/>
              <a:round/>
            </a:ln>
            <a:effectLst/>
            <a:sp3d contourW="9525">
              <a:contourClr>
                <a:schemeClr val="accent2">
                  <a:shade val="50000"/>
                  <a:shade val="95000"/>
                  <a:satMod val="105000"/>
                </a:schemeClr>
              </a:contourClr>
            </a:sp3d>
          </c:spPr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0.63000000000000089</c:v>
                </c:pt>
                <c:pt idx="1">
                  <c:v>0.68000000000000105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полное понимание текста</c:v>
                </c:pt>
              </c:strCache>
            </c:strRef>
          </c:tx>
          <c:spPr>
            <a:solidFill>
              <a:schemeClr val="accent6"/>
            </a:solidFill>
            <a:ln w="9525" cap="flat" cmpd="sng" algn="ctr">
              <a:solidFill>
                <a:schemeClr val="accent2">
                  <a:shade val="50000"/>
                  <a:shade val="95000"/>
                  <a:satMod val="105000"/>
                </a:schemeClr>
              </a:solidFill>
              <a:prstDash val="solid"/>
              <a:round/>
            </a:ln>
            <a:effectLst/>
            <a:sp3d contourW="9525">
              <a:contourClr>
                <a:schemeClr val="accent2">
                  <a:shade val="50000"/>
                  <a:shade val="95000"/>
                  <a:satMod val="105000"/>
                </a:schemeClr>
              </a:contourClr>
            </a:sp3d>
          </c:spPr>
          <c:cat>
            <c:strRef>
              <c:f>Лист1!$A$2:$A$3</c:f>
              <c:strCache>
                <c:ptCount val="2"/>
                <c:pt idx="0">
                  <c:v>2015-2016</c:v>
                </c:pt>
                <c:pt idx="1">
                  <c:v>2016-2017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>
                  <c:v>0.54</c:v>
                </c:pt>
                <c:pt idx="1">
                  <c:v>0.59000000000000064</c:v>
                </c:pt>
              </c:numCache>
            </c:numRef>
          </c:val>
        </c:ser>
        <c:gapWidth val="300"/>
        <c:shape val="cylinder"/>
        <c:axId val="104592128"/>
        <c:axId val="104594048"/>
        <c:axId val="0"/>
      </c:bar3DChart>
      <c:catAx>
        <c:axId val="104592128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Год обучения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dk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4594048"/>
        <c:crosses val="autoZero"/>
        <c:auto val="1"/>
        <c:lblAlgn val="ctr"/>
        <c:lblOffset val="100"/>
      </c:catAx>
      <c:valAx>
        <c:axId val="1045940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dk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Процент выполнения задания обучающимися</a:t>
                </a:r>
              </a:p>
            </c:rich>
          </c:tx>
          <c:layout>
            <c:manualLayout>
              <c:xMode val="edge"/>
              <c:yMode val="edge"/>
              <c:x val="1.1615738395927212E-2"/>
              <c:y val="0.10462216674970198"/>
            </c:manualLayout>
          </c:layout>
          <c:spPr>
            <a:noFill/>
            <a:ln>
              <a:noFill/>
            </a:ln>
            <a:effectLst/>
          </c:spPr>
        </c:title>
        <c:numFmt formatCode="0.00%" sourceLinked="1"/>
        <c:tickLblPos val="nextTo"/>
        <c:spPr>
          <a:noFill/>
          <a:ln w="9525" cap="flat" cmpd="sng" algn="ctr">
            <a:solidFill>
              <a:schemeClr val="dk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4592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lt1"/>
    </a:solidFill>
    <a:ln w="9525" cap="flat" cmpd="sng" algn="ctr">
      <a:solidFill>
        <a:schemeClr val="dk1">
          <a:tint val="75000"/>
          <a:shade val="95000"/>
          <a:satMod val="105000"/>
        </a:schemeClr>
      </a:solidFill>
      <a:prstDash val="solid"/>
      <a:round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36">
  <cs:axisTitle>
    <cs:lnRef idx="0"/>
    <cs:fillRef idx="0"/>
    <cs:effectRef idx="0"/>
    <cs:fontRef idx="minor">
      <a:schemeClr val="dk1"/>
    </cs:fontRef>
    <cs:defRPr sz="1000" b="1" kern="1200"/>
  </cs:axisTitle>
  <cs:category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categoryAxis>
  <cs:chartArea>
    <cs:lnRef idx="1">
      <a:schemeClr val="dk1">
        <a:tint val="75000"/>
      </a:schemeClr>
    </cs:lnRef>
    <cs:fillRef idx="1">
      <a:schemeClr val="lt1"/>
    </cs:fillRef>
    <cs:effectRef idx="0"/>
    <cs:fontRef idx="minor">
      <a:schemeClr val="dk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dk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 mods="ignoreCSTransforms">
      <cs:styleClr val="0">
        <a:shade val="50000"/>
      </cs:styleClr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>
  <cs:dataPoint3D>
    <cs:lnRef idx="1" mods="ignoreCSTransforms">
      <cs:styleClr val="0">
        <a:shade val="50000"/>
      </cs:styleClr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dk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dk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dk1"/>
    </cs:fontRef>
    <cs:spPr>
      <a:ln>
        <a:round/>
      </a:ln>
    </cs:spPr>
  </cs:dataPointWireframe>
  <cs:dataTable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dataTable>
  <cs:downBar>
    <cs:lnRef idx="1" mods="ignoreCSTransforms">
      <cs:styleClr val="0">
        <a:shade val="25000"/>
      </cs:styleClr>
    </cs:lnRef>
    <cs:fillRef idx="1" mods="ignoreCSTransforms">
      <cs:styleClr val="0">
        <a:shade val="25000"/>
      </cs:styleClr>
    </cs:fillRef>
    <cs:effectRef idx="0"/>
    <cs:fontRef idx="minor">
      <a:schemeClr val="dk1"/>
    </cs:fontRef>
    <cs:spPr>
      <a:ln>
        <a:round/>
      </a:ln>
    </cs:spPr>
  </cs:downBar>
  <cs:drop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dropLine>
  <cs:errorBar>
    <cs:lnRef idx="1">
      <a:schemeClr val="dk1"/>
    </cs:lnRef>
    <cs:fillRef idx="1">
      <a:schemeClr val="dk1"/>
    </cs:fillRef>
    <cs:effectRef idx="0"/>
    <cs:fontRef idx="minor">
      <a:schemeClr val="dk1"/>
    </cs:fontRef>
    <cs:spPr>
      <a:ln>
        <a:round/>
      </a:ln>
    </cs:spPr>
  </cs:errorBar>
  <cs:floor>
    <cs:lnRef idx="1">
      <a:schemeClr val="dk1">
        <a:tint val="75000"/>
      </a:schemeClr>
    </cs:lnRef>
    <cs:fillRef idx="1" mods="ignoreCSTransforms">
      <cs:styleClr val="0">
        <a:tint val="20000"/>
      </cs:styleClr>
    </cs:fillRef>
    <cs:effectRef idx="0"/>
    <cs:fontRef idx="minor">
      <a:schemeClr val="dk1"/>
    </cs:fontRef>
    <cs:spPr>
      <a:ln>
        <a:round/>
      </a:ln>
    </cs:spPr>
  </cs:floor>
  <cs:gridlineMajor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</cs:gridlineMajor>
  <cs:gridlineMinor>
    <cs:lnRef idx="1">
      <a:schemeClr val="dk1">
        <a:tint val="50000"/>
      </a:schemeClr>
    </cs:lnRef>
    <cs:fillRef idx="0"/>
    <cs:effectRef idx="0"/>
    <cs:fontRef idx="minor">
      <a:schemeClr val="dk1"/>
    </cs:fontRef>
    <cs:spPr>
      <a:ln>
        <a:round/>
      </a:ln>
    </cs:spPr>
  </cs:gridlineMinor>
  <cs:hiLo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hiLoLine>
  <cs:leader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leaderLine>
  <cs:legend>
    <cs:lnRef idx="0"/>
    <cs:fillRef idx="0"/>
    <cs:effectRef idx="0"/>
    <cs:fontRef idx="minor">
      <a:schemeClr val="dk1"/>
    </cs:fontRef>
    <cs:defRPr sz="1000" kern="1200"/>
  </cs:legend>
  <cs:plotArea>
    <cs:lnRef idx="0"/>
    <cs:fillRef idx="1" mods="ignoreCSTransforms">
      <cs:styleClr val="0">
        <a:tint val="20000"/>
      </cs:styleClr>
    </cs:fillRef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seriesAxis>
  <cs:seriesLine>
    <cs:lnRef idx="1">
      <a:schemeClr val="dk1"/>
    </cs:lnRef>
    <cs:fillRef idx="0"/>
    <cs:effectRef idx="0"/>
    <cs:fontRef idx="minor">
      <a:schemeClr val="dk1"/>
    </cs:fontRef>
    <cs:spPr>
      <a:ln>
        <a:round/>
      </a:ln>
    </cs:spPr>
  </cs:seriesLine>
  <cs:title>
    <cs:lnRef idx="0"/>
    <cs:fillRef idx="0"/>
    <cs:effectRef idx="0"/>
    <cs:fontRef idx="minor">
      <a:schemeClr val="dk1"/>
    </cs:fontRef>
    <cs:defRPr sz="1800" b="1" kern="1200"/>
  </cs:title>
  <cs:trendline>
    <cs:lnRef idx="1">
      <a:schemeClr val="dk1"/>
    </cs:lnRef>
    <cs:fillRef idx="0"/>
    <cs:effectRef idx="0"/>
    <cs:fontRef idx="minor">
      <a:schemeClr val="dk1"/>
    </cs:fontRef>
    <cs:spPr>
      <a:ln cap="rnd">
        <a:round/>
      </a:ln>
    </cs:spPr>
  </cs:trendline>
  <cs:trendlineLabel>
    <cs:lnRef idx="0"/>
    <cs:fillRef idx="0"/>
    <cs:effectRef idx="0"/>
    <cs:fontRef idx="minor">
      <a:schemeClr val="dk1"/>
    </cs:fontRef>
    <cs:defRPr sz="1000" kern="1200"/>
  </cs:trendlineLabel>
  <cs:upBar>
    <cs:lnRef idx="1" mods="ignoreCSTransforms">
      <cs:styleClr val="0">
        <a:shade val="25000"/>
      </cs:styleClr>
    </cs:lnRef>
    <cs:fillRef idx="1">
      <a:schemeClr val="lt1"/>
    </cs:fillRef>
    <cs:effectRef idx="0"/>
    <cs:fontRef idx="minor">
      <a:schemeClr val="dk1"/>
    </cs:fontRef>
    <cs:spPr>
      <a:ln>
        <a:round/>
      </a:ln>
    </cs:spPr>
  </cs:upBar>
  <cs:valueAxis>
    <cs:lnRef idx="1">
      <a:schemeClr val="dk1">
        <a:tint val="75000"/>
      </a:schemeClr>
    </cs:lnRef>
    <cs:fillRef idx="0"/>
    <cs:effectRef idx="0"/>
    <cs:fontRef idx="minor">
      <a:schemeClr val="dk1"/>
    </cs:fontRef>
    <cs:spPr>
      <a:ln>
        <a:round/>
      </a:ln>
    </cs:spPr>
    <cs:defRPr sz="1000" kern="1200"/>
  </cs:valueAxis>
  <cs:wall>
    <cs:lnRef idx="0"/>
    <cs:fillRef idx="1" mods="ignoreCSTransforms">
      <cs:styleClr val="0">
        <a:tint val="20000"/>
      </cs:styleClr>
    </cs:fillRef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hyperlink" Target="&#1059;&#1087;&#1088;&#1072;&#1078;&#1085;&#1077;&#1085;&#1080;&#1077;%20&#1087;&#1091;&#1085;&#1082;&#1090;%204/05%20Spotlight%205%20Test%20Booklet.mp3" TargetMode="External"/><Relationship Id="rId3" Type="http://schemas.openxmlformats.org/officeDocument/2006/relationships/hyperlink" Target="&#1059;&#1087;&#1088;&#1072;&#1078;&#1085;&#1077;&#1085;&#1080;&#1077;%20&#1087;&#1091;&#1085;&#1082;&#1090;%205/03%20-%20Unit%205b.%20Ex.%203,%20p.%2076.mp3" TargetMode="External"/><Relationship Id="rId7" Type="http://schemas.openxmlformats.org/officeDocument/2006/relationships/hyperlink" Target="&#1059;&#1087;&#1088;&#1072;&#1078;&#1085;&#1077;&#1085;&#1080;&#1077;%20&#1087;&#1091;&#1085;&#1082;&#1090;%204/&#1058;&#1077;&#1082;&#1089;&#1090;.docx" TargetMode="External"/><Relationship Id="rId2" Type="http://schemas.openxmlformats.org/officeDocument/2006/relationships/hyperlink" Target="&#1059;&#1087;&#1088;&#1072;&#1078;&#1085;&#1077;&#1085;&#1080;&#1077;%20&#1087;&#1091;&#1085;&#1082;&#1090;%205/&#1058;&#1077;&#1082;&#1089;&#1090;.docx" TargetMode="External"/><Relationship Id="rId1" Type="http://schemas.openxmlformats.org/officeDocument/2006/relationships/hyperlink" Target="&#1059;&#1087;&#1088;&#1072;&#1078;&#1085;&#1077;&#1085;&#1080;&#1077;%20&#1087;&#1091;&#1085;&#1082;&#1090;%201/&#1040;&#1091;&#1076;&#1080;&#1088;&#1086;&#1074;&#1072;&#1085;&#1080;&#1077;%20&#1052;&#1086;&#1103;%20&#1082;&#1074;&#1072;&#1088;&#1090;&#1080;&#1088;&#1072;%205%20&#1082;&#1083;&#1072;&#1089;&#1089;.docx" TargetMode="External"/><Relationship Id="rId6" Type="http://schemas.openxmlformats.org/officeDocument/2006/relationships/hyperlink" Target="&#1059;&#1087;&#1088;&#1072;&#1078;&#1085;&#1077;&#1085;&#1080;&#1077;%20&#1087;&#1091;&#1085;&#1082;&#1090;%203/13.%20Track%2013.mp3" TargetMode="External"/><Relationship Id="rId5" Type="http://schemas.openxmlformats.org/officeDocument/2006/relationships/hyperlink" Target="&#1059;&#1087;&#1088;&#1072;&#1078;&#1085;&#1077;&#1085;&#1080;&#1077;%20&#1087;&#1091;&#1085;&#1082;&#1090;%203/&#1050;&#1072;&#1088;&#1090;&#1080;&#1085;&#1082;&#1080;%20&#1076;&#1083;&#1103;%20&#1091;&#1072;&#1076;&#1080;&#1088;&#1086;&#1074;&#1072;&#1085;&#1080;&#1103;.pdf" TargetMode="External"/><Relationship Id="rId10" Type="http://schemas.openxmlformats.org/officeDocument/2006/relationships/hyperlink" Target="&#1059;&#1087;&#1088;&#1072;&#1078;&#1085;&#1077;&#1085;&#1080;&#1077;%20&#1087;&#1091;&#1085;&#1090;&#1082;%206/07%20-%20Unit%205d.%20Ex.%203,%20p.%2080.mp3" TargetMode="External"/><Relationship Id="rId4" Type="http://schemas.openxmlformats.org/officeDocument/2006/relationships/hyperlink" Target="&#1059;&#1087;&#1088;&#1072;&#1078;&#1085;&#1077;&#1085;&#1080;&#1077;%20&#1087;&#1091;&#1085;&#1082;&#1090;%202/34.%20Track%2034%20p.%20102%20ex.1.mp3" TargetMode="External"/><Relationship Id="rId9" Type="http://schemas.openxmlformats.org/officeDocument/2006/relationships/hyperlink" Target="&#1059;&#1087;&#1088;&#1072;&#1078;&#1085;&#1077;&#1085;&#1080;&#1077;%20&#1087;&#1091;&#1085;&#1090;&#1082;%206/&#1058;&#1077;&#1082;&#1089;&#1090;.docx" TargetMode="External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hyperlink" Target="&#1059;&#1087;&#1088;&#1072;&#1078;&#1085;&#1077;&#1085;&#1080;&#1077;%20&#1087;&#1091;&#1085;&#1082;&#1090;%204/05%20Spotlight%205%20Test%20Booklet.mp3" TargetMode="External"/><Relationship Id="rId3" Type="http://schemas.openxmlformats.org/officeDocument/2006/relationships/hyperlink" Target="&#1059;&#1087;&#1088;&#1072;&#1078;&#1085;&#1077;&#1085;&#1080;&#1077;%20&#1087;&#1091;&#1085;&#1082;&#1090;%205/03%20-%20Unit%205b.%20Ex.%203,%20p.%2076.mp3" TargetMode="External"/><Relationship Id="rId7" Type="http://schemas.openxmlformats.org/officeDocument/2006/relationships/hyperlink" Target="&#1059;&#1087;&#1088;&#1072;&#1078;&#1085;&#1077;&#1085;&#1080;&#1077;%20&#1087;&#1091;&#1085;&#1082;&#1090;%204/&#1058;&#1077;&#1082;&#1089;&#1090;.docx" TargetMode="External"/><Relationship Id="rId2" Type="http://schemas.openxmlformats.org/officeDocument/2006/relationships/hyperlink" Target="&#1059;&#1087;&#1088;&#1072;&#1078;&#1085;&#1077;&#1085;&#1080;&#1077;%20&#1087;&#1091;&#1085;&#1082;&#1090;%205/&#1058;&#1077;&#1082;&#1089;&#1090;.docx" TargetMode="External"/><Relationship Id="rId1" Type="http://schemas.openxmlformats.org/officeDocument/2006/relationships/hyperlink" Target="&#1059;&#1087;&#1088;&#1072;&#1078;&#1085;&#1077;&#1085;&#1080;&#1077;%20&#1087;&#1091;&#1085;&#1082;&#1090;%201/&#1040;&#1091;&#1076;&#1080;&#1088;&#1086;&#1074;&#1072;&#1085;&#1080;&#1077;%20&#1052;&#1086;&#1103;%20&#1082;&#1074;&#1072;&#1088;&#1090;&#1080;&#1088;&#1072;%205%20&#1082;&#1083;&#1072;&#1089;&#1089;.docx" TargetMode="External"/><Relationship Id="rId6" Type="http://schemas.openxmlformats.org/officeDocument/2006/relationships/hyperlink" Target="&#1059;&#1087;&#1088;&#1072;&#1078;&#1085;&#1077;&#1085;&#1080;&#1077;%20&#1087;&#1091;&#1085;&#1082;&#1090;%203/13.%20Track%2013.mp3" TargetMode="External"/><Relationship Id="rId5" Type="http://schemas.openxmlformats.org/officeDocument/2006/relationships/hyperlink" Target="&#1059;&#1087;&#1088;&#1072;&#1078;&#1085;&#1077;&#1085;&#1080;&#1077;%20&#1087;&#1091;&#1085;&#1082;&#1090;%203/&#1050;&#1072;&#1088;&#1090;&#1080;&#1085;&#1082;&#1080;%20&#1076;&#1083;&#1103;%20&#1091;&#1072;&#1076;&#1080;&#1088;&#1086;&#1074;&#1072;&#1085;&#1080;&#1103;.pdf" TargetMode="External"/><Relationship Id="rId10" Type="http://schemas.openxmlformats.org/officeDocument/2006/relationships/hyperlink" Target="&#1059;&#1087;&#1088;&#1072;&#1078;&#1085;&#1077;&#1085;&#1080;&#1077;%20&#1087;&#1091;&#1085;&#1090;&#1082;%206/07%20-%20Unit%205d.%20Ex.%203,%20p.%2080.mp3" TargetMode="External"/><Relationship Id="rId4" Type="http://schemas.openxmlformats.org/officeDocument/2006/relationships/hyperlink" Target="&#1059;&#1087;&#1088;&#1072;&#1078;&#1085;&#1077;&#1085;&#1080;&#1077;%20&#1087;&#1091;&#1085;&#1082;&#1090;%202/34.%20Track%2034%20p.%20102%20ex.1.mp3" TargetMode="External"/><Relationship Id="rId9" Type="http://schemas.openxmlformats.org/officeDocument/2006/relationships/hyperlink" Target="&#1059;&#1087;&#1088;&#1072;&#1078;&#1085;&#1077;&#1085;&#1080;&#1077;%20&#1087;&#1091;&#1085;&#1090;&#1082;%206/&#1058;&#1077;&#1082;&#1089;&#1090;.doc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C39244-E163-4C7F-A008-D3973B093330}" type="doc">
      <dgm:prSet loTypeId="urn:microsoft.com/office/officeart/2005/8/layout/hProcess7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BA0F769-1232-41DC-8A6C-763C825A6E28}">
      <dgm:prSet phldrT="[Текст]" custT="1"/>
      <dgm:spPr/>
      <dgm:t>
        <a:bodyPr/>
        <a:lstStyle/>
        <a:p>
          <a:pPr algn="ctr"/>
          <a:r>
            <a:rPr lang="ru-RU" sz="3500" dirty="0" err="1" smtClean="0">
              <a:solidFill>
                <a:srgbClr val="002060"/>
              </a:solidFill>
            </a:rPr>
            <a:t>Дотекстовый</a:t>
          </a:r>
          <a:r>
            <a:rPr lang="ru-RU" sz="3500" dirty="0" smtClean="0">
              <a:solidFill>
                <a:srgbClr val="002060"/>
              </a:solidFill>
            </a:rPr>
            <a:t> </a:t>
          </a:r>
          <a:endParaRPr lang="ru-RU" sz="3500" dirty="0">
            <a:solidFill>
              <a:srgbClr val="002060"/>
            </a:solidFill>
          </a:endParaRPr>
        </a:p>
      </dgm:t>
    </dgm:pt>
    <dgm:pt modelId="{EFFAC5D6-8303-4661-8B49-E71568B20CA7}" type="parTrans" cxnId="{52DACC4D-D8AA-4AF8-A4BD-D4F25DF74891}">
      <dgm:prSet/>
      <dgm:spPr/>
      <dgm:t>
        <a:bodyPr/>
        <a:lstStyle/>
        <a:p>
          <a:endParaRPr lang="ru-RU"/>
        </a:p>
      </dgm:t>
    </dgm:pt>
    <dgm:pt modelId="{68AF333D-2CB9-4577-BC55-F4231ADB53FC}" type="sibTrans" cxnId="{52DACC4D-D8AA-4AF8-A4BD-D4F25DF74891}">
      <dgm:prSet/>
      <dgm:spPr/>
      <dgm:t>
        <a:bodyPr/>
        <a:lstStyle/>
        <a:p>
          <a:endParaRPr lang="ru-RU"/>
        </a:p>
      </dgm:t>
    </dgm:pt>
    <dgm:pt modelId="{9B15DEA5-FE0A-4F87-88A2-7675704DAD15}">
      <dgm:prSet phldrT="[Текст]"/>
      <dgm:spPr/>
      <dgm:t>
        <a:bodyPr anchor="ctr" anchorCtr="0"/>
        <a:lstStyle/>
        <a:p>
          <a:pPr algn="ctr"/>
          <a:r>
            <a:rPr lang="en-US" dirty="0" smtClean="0">
              <a:solidFill>
                <a:srgbClr val="C00000"/>
              </a:solidFill>
            </a:rPr>
            <a:t>Before listening</a:t>
          </a:r>
          <a:endParaRPr lang="ru-RU" dirty="0">
            <a:solidFill>
              <a:srgbClr val="C00000"/>
            </a:solidFill>
          </a:endParaRPr>
        </a:p>
      </dgm:t>
    </dgm:pt>
    <dgm:pt modelId="{9271FAA5-BFF3-4E8D-9094-923A569216B9}" type="parTrans" cxnId="{99DE7FC9-A9B8-4FB8-922D-CE3D3C1B3F86}">
      <dgm:prSet/>
      <dgm:spPr/>
      <dgm:t>
        <a:bodyPr/>
        <a:lstStyle/>
        <a:p>
          <a:endParaRPr lang="ru-RU"/>
        </a:p>
      </dgm:t>
    </dgm:pt>
    <dgm:pt modelId="{EB25C35B-8253-49E3-81F2-46A9F3F5F428}" type="sibTrans" cxnId="{99DE7FC9-A9B8-4FB8-922D-CE3D3C1B3F86}">
      <dgm:prSet/>
      <dgm:spPr/>
      <dgm:t>
        <a:bodyPr/>
        <a:lstStyle/>
        <a:p>
          <a:endParaRPr lang="ru-RU"/>
        </a:p>
      </dgm:t>
    </dgm:pt>
    <dgm:pt modelId="{72BADC87-6772-48DB-ADAB-1831D7DE0CFA}">
      <dgm:prSet phldrT="[Текст]" custT="1"/>
      <dgm:spPr/>
      <dgm:t>
        <a:bodyPr/>
        <a:lstStyle/>
        <a:p>
          <a:pPr algn="ctr"/>
          <a:r>
            <a:rPr lang="ru-RU" sz="1900" dirty="0" smtClean="0">
              <a:solidFill>
                <a:srgbClr val="002060"/>
              </a:solidFill>
            </a:rPr>
            <a:t>Во время прослушивания</a:t>
          </a:r>
          <a:endParaRPr lang="ru-RU" sz="1900" dirty="0">
            <a:solidFill>
              <a:srgbClr val="002060"/>
            </a:solidFill>
          </a:endParaRPr>
        </a:p>
      </dgm:t>
    </dgm:pt>
    <dgm:pt modelId="{7D7BD5E0-AC52-4313-B60C-3998EA61FBAC}" type="parTrans" cxnId="{29A5D01B-3F87-4E6D-BD20-D6A2FE75E501}">
      <dgm:prSet/>
      <dgm:spPr/>
      <dgm:t>
        <a:bodyPr/>
        <a:lstStyle/>
        <a:p>
          <a:endParaRPr lang="ru-RU"/>
        </a:p>
      </dgm:t>
    </dgm:pt>
    <dgm:pt modelId="{2B15EA90-4BB6-43E7-B994-FB7FFF3B0F64}" type="sibTrans" cxnId="{29A5D01B-3F87-4E6D-BD20-D6A2FE75E501}">
      <dgm:prSet/>
      <dgm:spPr/>
      <dgm:t>
        <a:bodyPr/>
        <a:lstStyle/>
        <a:p>
          <a:endParaRPr lang="ru-RU"/>
        </a:p>
      </dgm:t>
    </dgm:pt>
    <dgm:pt modelId="{D47B06A8-17FB-4E92-AAF9-BEC9EDAAF838}">
      <dgm:prSet phldrT="[Текст]"/>
      <dgm:spPr/>
      <dgm:t>
        <a:bodyPr anchor="ctr" anchorCtr="0"/>
        <a:lstStyle/>
        <a:p>
          <a:pPr algn="ctr"/>
          <a:r>
            <a:rPr lang="en-US" dirty="0" smtClean="0">
              <a:solidFill>
                <a:srgbClr val="C00000"/>
              </a:solidFill>
            </a:rPr>
            <a:t>While listening</a:t>
          </a:r>
          <a:endParaRPr lang="ru-RU" dirty="0">
            <a:solidFill>
              <a:srgbClr val="C00000"/>
            </a:solidFill>
          </a:endParaRPr>
        </a:p>
      </dgm:t>
    </dgm:pt>
    <dgm:pt modelId="{41369C54-3493-4DD2-BB8D-AF0BEB6F6189}" type="parTrans" cxnId="{81E28714-A86E-4BD9-9223-871D61A578BB}">
      <dgm:prSet/>
      <dgm:spPr/>
      <dgm:t>
        <a:bodyPr/>
        <a:lstStyle/>
        <a:p>
          <a:endParaRPr lang="ru-RU"/>
        </a:p>
      </dgm:t>
    </dgm:pt>
    <dgm:pt modelId="{AD1229BF-C10B-4ADA-BF5B-8B002C2EE112}" type="sibTrans" cxnId="{81E28714-A86E-4BD9-9223-871D61A578BB}">
      <dgm:prSet/>
      <dgm:spPr/>
      <dgm:t>
        <a:bodyPr/>
        <a:lstStyle/>
        <a:p>
          <a:endParaRPr lang="ru-RU"/>
        </a:p>
      </dgm:t>
    </dgm:pt>
    <dgm:pt modelId="{F32A1A37-4383-44DC-AB9F-146B508C8DB1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rgbClr val="002060"/>
              </a:solidFill>
            </a:rPr>
            <a:t>Послетекстовый </a:t>
          </a:r>
          <a:endParaRPr lang="ru-RU" dirty="0">
            <a:solidFill>
              <a:srgbClr val="002060"/>
            </a:solidFill>
          </a:endParaRPr>
        </a:p>
      </dgm:t>
    </dgm:pt>
    <dgm:pt modelId="{9B89C187-2661-4B2D-BC2D-3DE97E3877E7}" type="parTrans" cxnId="{B220CEDC-A443-4C7D-86D9-036A199D8809}">
      <dgm:prSet/>
      <dgm:spPr/>
      <dgm:t>
        <a:bodyPr/>
        <a:lstStyle/>
        <a:p>
          <a:endParaRPr lang="ru-RU"/>
        </a:p>
      </dgm:t>
    </dgm:pt>
    <dgm:pt modelId="{EDAE8F7A-0A94-403F-A0D5-AA802BF12D58}" type="sibTrans" cxnId="{B220CEDC-A443-4C7D-86D9-036A199D8809}">
      <dgm:prSet/>
      <dgm:spPr/>
      <dgm:t>
        <a:bodyPr/>
        <a:lstStyle/>
        <a:p>
          <a:endParaRPr lang="ru-RU"/>
        </a:p>
      </dgm:t>
    </dgm:pt>
    <dgm:pt modelId="{48FCFCFD-AE6E-42DF-9C95-09F57FB65BB3}">
      <dgm:prSet phldrT="[Текст]"/>
      <dgm:spPr/>
      <dgm:t>
        <a:bodyPr anchor="ctr" anchorCtr="0"/>
        <a:lstStyle/>
        <a:p>
          <a:pPr algn="ctr"/>
          <a:r>
            <a:rPr lang="en-US" dirty="0" smtClean="0">
              <a:solidFill>
                <a:srgbClr val="C00000"/>
              </a:solidFill>
            </a:rPr>
            <a:t>Follow – up - activities</a:t>
          </a:r>
          <a:endParaRPr lang="ru-RU" dirty="0">
            <a:solidFill>
              <a:srgbClr val="C00000"/>
            </a:solidFill>
          </a:endParaRPr>
        </a:p>
      </dgm:t>
    </dgm:pt>
    <dgm:pt modelId="{F6292927-9D22-4B84-8338-3E45C5C20A33}" type="parTrans" cxnId="{3FCCEF76-8BAA-4D60-824B-F03BC6513721}">
      <dgm:prSet/>
      <dgm:spPr/>
      <dgm:t>
        <a:bodyPr/>
        <a:lstStyle/>
        <a:p>
          <a:endParaRPr lang="ru-RU"/>
        </a:p>
      </dgm:t>
    </dgm:pt>
    <dgm:pt modelId="{EBF3217D-DAF4-41F1-95A3-8969D4691075}" type="sibTrans" cxnId="{3FCCEF76-8BAA-4D60-824B-F03BC6513721}">
      <dgm:prSet/>
      <dgm:spPr/>
      <dgm:t>
        <a:bodyPr/>
        <a:lstStyle/>
        <a:p>
          <a:endParaRPr lang="ru-RU"/>
        </a:p>
      </dgm:t>
    </dgm:pt>
    <dgm:pt modelId="{F2DAE623-F1BF-4D03-881F-24255C4815B5}" type="pres">
      <dgm:prSet presAssocID="{7BC39244-E163-4C7F-A008-D3973B0933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0AFC05-C8EE-47E9-8DD8-7EFE28352F92}" type="pres">
      <dgm:prSet presAssocID="{8BA0F769-1232-41DC-8A6C-763C825A6E28}" presName="compositeNode" presStyleCnt="0">
        <dgm:presLayoutVars>
          <dgm:bulletEnabled val="1"/>
        </dgm:presLayoutVars>
      </dgm:prSet>
      <dgm:spPr/>
    </dgm:pt>
    <dgm:pt modelId="{B233EF5C-49B3-4917-874F-83116B61E5B1}" type="pres">
      <dgm:prSet presAssocID="{8BA0F769-1232-41DC-8A6C-763C825A6E28}" presName="bgRect" presStyleLbl="node1" presStyleIdx="0" presStyleCnt="3" custLinFactNeighborX="-20593" custLinFactNeighborY="-1382"/>
      <dgm:spPr/>
      <dgm:t>
        <a:bodyPr/>
        <a:lstStyle/>
        <a:p>
          <a:endParaRPr lang="ru-RU"/>
        </a:p>
      </dgm:t>
    </dgm:pt>
    <dgm:pt modelId="{C65E10E5-EED3-4142-A063-480FDE288014}" type="pres">
      <dgm:prSet presAssocID="{8BA0F769-1232-41DC-8A6C-763C825A6E28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11B97-9F77-423B-8ED4-9D7A5670158B}" type="pres">
      <dgm:prSet presAssocID="{8BA0F769-1232-41DC-8A6C-763C825A6E28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186B3-0DA5-4755-B0F7-80CBB41EF0EE}" type="pres">
      <dgm:prSet presAssocID="{68AF333D-2CB9-4577-BC55-F4231ADB53FC}" presName="hSp" presStyleCnt="0"/>
      <dgm:spPr/>
    </dgm:pt>
    <dgm:pt modelId="{1C260DAE-1FF2-4856-A256-79DB70A66D9B}" type="pres">
      <dgm:prSet presAssocID="{68AF333D-2CB9-4577-BC55-F4231ADB53FC}" presName="vProcSp" presStyleCnt="0"/>
      <dgm:spPr/>
    </dgm:pt>
    <dgm:pt modelId="{60D4F191-42D7-49F4-A2D0-4CEC38A82ECB}" type="pres">
      <dgm:prSet presAssocID="{68AF333D-2CB9-4577-BC55-F4231ADB53FC}" presName="vSp1" presStyleCnt="0"/>
      <dgm:spPr/>
    </dgm:pt>
    <dgm:pt modelId="{CF9915D4-F94E-418B-83CA-EE7F1D60F207}" type="pres">
      <dgm:prSet presAssocID="{68AF333D-2CB9-4577-BC55-F4231ADB53FC}" presName="simulatedConn" presStyleLbl="solidFgAcc1" presStyleIdx="0" presStyleCnt="2"/>
      <dgm:spPr/>
    </dgm:pt>
    <dgm:pt modelId="{27354B95-EF02-4709-9EA3-BEFC0222A718}" type="pres">
      <dgm:prSet presAssocID="{68AF333D-2CB9-4577-BC55-F4231ADB53FC}" presName="vSp2" presStyleCnt="0"/>
      <dgm:spPr/>
    </dgm:pt>
    <dgm:pt modelId="{48970E92-6260-4A98-A98D-79E8067D119A}" type="pres">
      <dgm:prSet presAssocID="{68AF333D-2CB9-4577-BC55-F4231ADB53FC}" presName="sibTrans" presStyleCnt="0"/>
      <dgm:spPr/>
    </dgm:pt>
    <dgm:pt modelId="{30351E74-F743-4DE1-9B61-F6A46C89E676}" type="pres">
      <dgm:prSet presAssocID="{72BADC87-6772-48DB-ADAB-1831D7DE0CFA}" presName="compositeNode" presStyleCnt="0">
        <dgm:presLayoutVars>
          <dgm:bulletEnabled val="1"/>
        </dgm:presLayoutVars>
      </dgm:prSet>
      <dgm:spPr/>
    </dgm:pt>
    <dgm:pt modelId="{0EA67700-8595-4969-BFD6-ECB34310AB64}" type="pres">
      <dgm:prSet presAssocID="{72BADC87-6772-48DB-ADAB-1831D7DE0CFA}" presName="bgRect" presStyleLbl="node1" presStyleIdx="1" presStyleCnt="3"/>
      <dgm:spPr/>
      <dgm:t>
        <a:bodyPr/>
        <a:lstStyle/>
        <a:p>
          <a:endParaRPr lang="ru-RU"/>
        </a:p>
      </dgm:t>
    </dgm:pt>
    <dgm:pt modelId="{C084AE91-32FE-4E45-998C-88618718195A}" type="pres">
      <dgm:prSet presAssocID="{72BADC87-6772-48DB-ADAB-1831D7DE0CFA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F039C-11B4-48CB-99A6-DD0352DE725A}" type="pres">
      <dgm:prSet presAssocID="{72BADC87-6772-48DB-ADAB-1831D7DE0CFA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8A3BA-1310-48A1-9896-B68CA3A75164}" type="pres">
      <dgm:prSet presAssocID="{2B15EA90-4BB6-43E7-B994-FB7FFF3B0F64}" presName="hSp" presStyleCnt="0"/>
      <dgm:spPr/>
    </dgm:pt>
    <dgm:pt modelId="{D0FB17F4-2393-4ABF-B242-83D5C92DDBCE}" type="pres">
      <dgm:prSet presAssocID="{2B15EA90-4BB6-43E7-B994-FB7FFF3B0F64}" presName="vProcSp" presStyleCnt="0"/>
      <dgm:spPr/>
    </dgm:pt>
    <dgm:pt modelId="{4C0E5A2D-E621-4D61-959C-B1953F1C3CB6}" type="pres">
      <dgm:prSet presAssocID="{2B15EA90-4BB6-43E7-B994-FB7FFF3B0F64}" presName="vSp1" presStyleCnt="0"/>
      <dgm:spPr/>
    </dgm:pt>
    <dgm:pt modelId="{EA7AF9B7-DD60-47F6-A1C5-1BA170E4CC7E}" type="pres">
      <dgm:prSet presAssocID="{2B15EA90-4BB6-43E7-B994-FB7FFF3B0F64}" presName="simulatedConn" presStyleLbl="solidFgAcc1" presStyleIdx="1" presStyleCnt="2"/>
      <dgm:spPr/>
    </dgm:pt>
    <dgm:pt modelId="{B6DAA1C5-1E5F-4642-B93F-23142DD89411}" type="pres">
      <dgm:prSet presAssocID="{2B15EA90-4BB6-43E7-B994-FB7FFF3B0F64}" presName="vSp2" presStyleCnt="0"/>
      <dgm:spPr/>
    </dgm:pt>
    <dgm:pt modelId="{09D1DF9B-11E3-4F6A-88EF-F7C5527392A9}" type="pres">
      <dgm:prSet presAssocID="{2B15EA90-4BB6-43E7-B994-FB7FFF3B0F64}" presName="sibTrans" presStyleCnt="0"/>
      <dgm:spPr/>
    </dgm:pt>
    <dgm:pt modelId="{363C0D1D-42C5-4803-B655-A4D2CF133B42}" type="pres">
      <dgm:prSet presAssocID="{F32A1A37-4383-44DC-AB9F-146B508C8DB1}" presName="compositeNode" presStyleCnt="0">
        <dgm:presLayoutVars>
          <dgm:bulletEnabled val="1"/>
        </dgm:presLayoutVars>
      </dgm:prSet>
      <dgm:spPr/>
    </dgm:pt>
    <dgm:pt modelId="{3C8A698A-1B05-4092-8736-4BCA17903A20}" type="pres">
      <dgm:prSet presAssocID="{F32A1A37-4383-44DC-AB9F-146B508C8DB1}" presName="bgRect" presStyleLbl="node1" presStyleIdx="2" presStyleCnt="3" custLinFactNeighborX="2792" custLinFactNeighborY="-342"/>
      <dgm:spPr/>
      <dgm:t>
        <a:bodyPr/>
        <a:lstStyle/>
        <a:p>
          <a:endParaRPr lang="ru-RU"/>
        </a:p>
      </dgm:t>
    </dgm:pt>
    <dgm:pt modelId="{0EA0E342-B342-4B8E-8A26-68563D269726}" type="pres">
      <dgm:prSet presAssocID="{F32A1A37-4383-44DC-AB9F-146B508C8DB1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1C3D70-7B32-4D79-AEC5-A319E3C52632}" type="pres">
      <dgm:prSet presAssocID="{F32A1A37-4383-44DC-AB9F-146B508C8DB1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DE7FC9-A9B8-4FB8-922D-CE3D3C1B3F86}" srcId="{8BA0F769-1232-41DC-8A6C-763C825A6E28}" destId="{9B15DEA5-FE0A-4F87-88A2-7675704DAD15}" srcOrd="0" destOrd="0" parTransId="{9271FAA5-BFF3-4E8D-9094-923A569216B9}" sibTransId="{EB25C35B-8253-49E3-81F2-46A9F3F5F428}"/>
    <dgm:cxn modelId="{B220CEDC-A443-4C7D-86D9-036A199D8809}" srcId="{7BC39244-E163-4C7F-A008-D3973B093330}" destId="{F32A1A37-4383-44DC-AB9F-146B508C8DB1}" srcOrd="2" destOrd="0" parTransId="{9B89C187-2661-4B2D-BC2D-3DE97E3877E7}" sibTransId="{EDAE8F7A-0A94-403F-A0D5-AA802BF12D58}"/>
    <dgm:cxn modelId="{5528122A-3CB1-49E3-B1E4-4AF528010DD9}" type="presOf" srcId="{8BA0F769-1232-41DC-8A6C-763C825A6E28}" destId="{C65E10E5-EED3-4142-A063-480FDE288014}" srcOrd="1" destOrd="0" presId="urn:microsoft.com/office/officeart/2005/8/layout/hProcess7"/>
    <dgm:cxn modelId="{7D1A79B7-CE3F-41D7-921B-7C07994CB725}" type="presOf" srcId="{F32A1A37-4383-44DC-AB9F-146B508C8DB1}" destId="{3C8A698A-1B05-4092-8736-4BCA17903A20}" srcOrd="0" destOrd="0" presId="urn:microsoft.com/office/officeart/2005/8/layout/hProcess7"/>
    <dgm:cxn modelId="{6E6A3B12-B6D5-444E-9CC5-BC83AAC91652}" type="presOf" srcId="{7BC39244-E163-4C7F-A008-D3973B093330}" destId="{F2DAE623-F1BF-4D03-881F-24255C4815B5}" srcOrd="0" destOrd="0" presId="urn:microsoft.com/office/officeart/2005/8/layout/hProcess7"/>
    <dgm:cxn modelId="{3FCCEF76-8BAA-4D60-824B-F03BC6513721}" srcId="{F32A1A37-4383-44DC-AB9F-146B508C8DB1}" destId="{48FCFCFD-AE6E-42DF-9C95-09F57FB65BB3}" srcOrd="0" destOrd="0" parTransId="{F6292927-9D22-4B84-8338-3E45C5C20A33}" sibTransId="{EBF3217D-DAF4-41F1-95A3-8969D4691075}"/>
    <dgm:cxn modelId="{52DACC4D-D8AA-4AF8-A4BD-D4F25DF74891}" srcId="{7BC39244-E163-4C7F-A008-D3973B093330}" destId="{8BA0F769-1232-41DC-8A6C-763C825A6E28}" srcOrd="0" destOrd="0" parTransId="{EFFAC5D6-8303-4661-8B49-E71568B20CA7}" sibTransId="{68AF333D-2CB9-4577-BC55-F4231ADB53FC}"/>
    <dgm:cxn modelId="{58AE7D31-6782-46D1-ABB4-40AA2B41AD23}" type="presOf" srcId="{72BADC87-6772-48DB-ADAB-1831D7DE0CFA}" destId="{C084AE91-32FE-4E45-998C-88618718195A}" srcOrd="1" destOrd="0" presId="urn:microsoft.com/office/officeart/2005/8/layout/hProcess7"/>
    <dgm:cxn modelId="{C030647E-95E9-4D32-A8F3-176948E0F08F}" type="presOf" srcId="{9B15DEA5-FE0A-4F87-88A2-7675704DAD15}" destId="{C3911B97-9F77-423B-8ED4-9D7A5670158B}" srcOrd="0" destOrd="0" presId="urn:microsoft.com/office/officeart/2005/8/layout/hProcess7"/>
    <dgm:cxn modelId="{EB02DCB0-5CE9-473A-82FC-82DE719C6DCF}" type="presOf" srcId="{72BADC87-6772-48DB-ADAB-1831D7DE0CFA}" destId="{0EA67700-8595-4969-BFD6-ECB34310AB64}" srcOrd="0" destOrd="0" presId="urn:microsoft.com/office/officeart/2005/8/layout/hProcess7"/>
    <dgm:cxn modelId="{18D65DC1-342F-4208-95E2-B7BBB75E0F2D}" type="presOf" srcId="{48FCFCFD-AE6E-42DF-9C95-09F57FB65BB3}" destId="{671C3D70-7B32-4D79-AEC5-A319E3C52632}" srcOrd="0" destOrd="0" presId="urn:microsoft.com/office/officeart/2005/8/layout/hProcess7"/>
    <dgm:cxn modelId="{29A5D01B-3F87-4E6D-BD20-D6A2FE75E501}" srcId="{7BC39244-E163-4C7F-A008-D3973B093330}" destId="{72BADC87-6772-48DB-ADAB-1831D7DE0CFA}" srcOrd="1" destOrd="0" parTransId="{7D7BD5E0-AC52-4313-B60C-3998EA61FBAC}" sibTransId="{2B15EA90-4BB6-43E7-B994-FB7FFF3B0F64}"/>
    <dgm:cxn modelId="{7017AE95-ECC3-47DA-A4F8-61D5B09B6DE7}" type="presOf" srcId="{D47B06A8-17FB-4E92-AAF9-BEC9EDAAF838}" destId="{057F039C-11B4-48CB-99A6-DD0352DE725A}" srcOrd="0" destOrd="0" presId="urn:microsoft.com/office/officeart/2005/8/layout/hProcess7"/>
    <dgm:cxn modelId="{5FA176DC-C0A9-4AC2-9489-F63BDA48CE69}" type="presOf" srcId="{8BA0F769-1232-41DC-8A6C-763C825A6E28}" destId="{B233EF5C-49B3-4917-874F-83116B61E5B1}" srcOrd="0" destOrd="0" presId="urn:microsoft.com/office/officeart/2005/8/layout/hProcess7"/>
    <dgm:cxn modelId="{1C509AB1-6AA1-4E72-B803-B996E26FFF69}" type="presOf" srcId="{F32A1A37-4383-44DC-AB9F-146B508C8DB1}" destId="{0EA0E342-B342-4B8E-8A26-68563D269726}" srcOrd="1" destOrd="0" presId="urn:microsoft.com/office/officeart/2005/8/layout/hProcess7"/>
    <dgm:cxn modelId="{81E28714-A86E-4BD9-9223-871D61A578BB}" srcId="{72BADC87-6772-48DB-ADAB-1831D7DE0CFA}" destId="{D47B06A8-17FB-4E92-AAF9-BEC9EDAAF838}" srcOrd="0" destOrd="0" parTransId="{41369C54-3493-4DD2-BB8D-AF0BEB6F6189}" sibTransId="{AD1229BF-C10B-4ADA-BF5B-8B002C2EE112}"/>
    <dgm:cxn modelId="{1D5111D9-B567-4252-9BB6-1DD8A23B8AB8}" type="presParOf" srcId="{F2DAE623-F1BF-4D03-881F-24255C4815B5}" destId="{480AFC05-C8EE-47E9-8DD8-7EFE28352F92}" srcOrd="0" destOrd="0" presId="urn:microsoft.com/office/officeart/2005/8/layout/hProcess7"/>
    <dgm:cxn modelId="{25ECCA10-977D-495D-934B-76CB9CCE8A5A}" type="presParOf" srcId="{480AFC05-C8EE-47E9-8DD8-7EFE28352F92}" destId="{B233EF5C-49B3-4917-874F-83116B61E5B1}" srcOrd="0" destOrd="0" presId="urn:microsoft.com/office/officeart/2005/8/layout/hProcess7"/>
    <dgm:cxn modelId="{98F58C1F-505C-4172-8A57-DDEC7B0EC087}" type="presParOf" srcId="{480AFC05-C8EE-47E9-8DD8-7EFE28352F92}" destId="{C65E10E5-EED3-4142-A063-480FDE288014}" srcOrd="1" destOrd="0" presId="urn:microsoft.com/office/officeart/2005/8/layout/hProcess7"/>
    <dgm:cxn modelId="{306BAEA6-22BD-4A77-A1D0-70C8D7D7C4A6}" type="presParOf" srcId="{480AFC05-C8EE-47E9-8DD8-7EFE28352F92}" destId="{C3911B97-9F77-423B-8ED4-9D7A5670158B}" srcOrd="2" destOrd="0" presId="urn:microsoft.com/office/officeart/2005/8/layout/hProcess7"/>
    <dgm:cxn modelId="{6EC07432-66CF-4691-845E-620BC745883B}" type="presParOf" srcId="{F2DAE623-F1BF-4D03-881F-24255C4815B5}" destId="{CC9186B3-0DA5-4755-B0F7-80CBB41EF0EE}" srcOrd="1" destOrd="0" presId="urn:microsoft.com/office/officeart/2005/8/layout/hProcess7"/>
    <dgm:cxn modelId="{2DBE97BB-2A50-4CED-9CA7-ACC0DCB1794D}" type="presParOf" srcId="{F2DAE623-F1BF-4D03-881F-24255C4815B5}" destId="{1C260DAE-1FF2-4856-A256-79DB70A66D9B}" srcOrd="2" destOrd="0" presId="urn:microsoft.com/office/officeart/2005/8/layout/hProcess7"/>
    <dgm:cxn modelId="{7B49DFBE-FA82-466C-BF65-D0D31A331177}" type="presParOf" srcId="{1C260DAE-1FF2-4856-A256-79DB70A66D9B}" destId="{60D4F191-42D7-49F4-A2D0-4CEC38A82ECB}" srcOrd="0" destOrd="0" presId="urn:microsoft.com/office/officeart/2005/8/layout/hProcess7"/>
    <dgm:cxn modelId="{83D23BED-0C26-4022-86C0-CFD3B9D581C7}" type="presParOf" srcId="{1C260DAE-1FF2-4856-A256-79DB70A66D9B}" destId="{CF9915D4-F94E-418B-83CA-EE7F1D60F207}" srcOrd="1" destOrd="0" presId="urn:microsoft.com/office/officeart/2005/8/layout/hProcess7"/>
    <dgm:cxn modelId="{A3810F17-8D7D-43B9-A352-564AF26F9D5A}" type="presParOf" srcId="{1C260DAE-1FF2-4856-A256-79DB70A66D9B}" destId="{27354B95-EF02-4709-9EA3-BEFC0222A718}" srcOrd="2" destOrd="0" presId="urn:microsoft.com/office/officeart/2005/8/layout/hProcess7"/>
    <dgm:cxn modelId="{DB86FD82-D089-477A-9C59-371786249882}" type="presParOf" srcId="{F2DAE623-F1BF-4D03-881F-24255C4815B5}" destId="{48970E92-6260-4A98-A98D-79E8067D119A}" srcOrd="3" destOrd="0" presId="urn:microsoft.com/office/officeart/2005/8/layout/hProcess7"/>
    <dgm:cxn modelId="{7DBDA04A-5ACC-4779-8EDB-C8C8796037C3}" type="presParOf" srcId="{F2DAE623-F1BF-4D03-881F-24255C4815B5}" destId="{30351E74-F743-4DE1-9B61-F6A46C89E676}" srcOrd="4" destOrd="0" presId="urn:microsoft.com/office/officeart/2005/8/layout/hProcess7"/>
    <dgm:cxn modelId="{7845645A-2FE7-43A5-987A-45E04CD4A827}" type="presParOf" srcId="{30351E74-F743-4DE1-9B61-F6A46C89E676}" destId="{0EA67700-8595-4969-BFD6-ECB34310AB64}" srcOrd="0" destOrd="0" presId="urn:microsoft.com/office/officeart/2005/8/layout/hProcess7"/>
    <dgm:cxn modelId="{AF08DCCF-4D25-42B8-ABB6-453628CFD7B2}" type="presParOf" srcId="{30351E74-F743-4DE1-9B61-F6A46C89E676}" destId="{C084AE91-32FE-4E45-998C-88618718195A}" srcOrd="1" destOrd="0" presId="urn:microsoft.com/office/officeart/2005/8/layout/hProcess7"/>
    <dgm:cxn modelId="{F3A94B7C-C7CC-48D2-8527-6DB7F03C95BE}" type="presParOf" srcId="{30351E74-F743-4DE1-9B61-F6A46C89E676}" destId="{057F039C-11B4-48CB-99A6-DD0352DE725A}" srcOrd="2" destOrd="0" presId="urn:microsoft.com/office/officeart/2005/8/layout/hProcess7"/>
    <dgm:cxn modelId="{4FB5B7BC-F68F-479B-B258-8E7EE5236884}" type="presParOf" srcId="{F2DAE623-F1BF-4D03-881F-24255C4815B5}" destId="{D568A3BA-1310-48A1-9896-B68CA3A75164}" srcOrd="5" destOrd="0" presId="urn:microsoft.com/office/officeart/2005/8/layout/hProcess7"/>
    <dgm:cxn modelId="{D26AFC0E-087F-486E-B849-40B1782E90A3}" type="presParOf" srcId="{F2DAE623-F1BF-4D03-881F-24255C4815B5}" destId="{D0FB17F4-2393-4ABF-B242-83D5C92DDBCE}" srcOrd="6" destOrd="0" presId="urn:microsoft.com/office/officeart/2005/8/layout/hProcess7"/>
    <dgm:cxn modelId="{D0D7C967-A077-4745-BF2E-98F19DFA50B3}" type="presParOf" srcId="{D0FB17F4-2393-4ABF-B242-83D5C92DDBCE}" destId="{4C0E5A2D-E621-4D61-959C-B1953F1C3CB6}" srcOrd="0" destOrd="0" presId="urn:microsoft.com/office/officeart/2005/8/layout/hProcess7"/>
    <dgm:cxn modelId="{AA23525E-6520-4B67-8654-EE5745491EA8}" type="presParOf" srcId="{D0FB17F4-2393-4ABF-B242-83D5C92DDBCE}" destId="{EA7AF9B7-DD60-47F6-A1C5-1BA170E4CC7E}" srcOrd="1" destOrd="0" presId="urn:microsoft.com/office/officeart/2005/8/layout/hProcess7"/>
    <dgm:cxn modelId="{6297CE50-9801-4E93-A692-644F9B3A288A}" type="presParOf" srcId="{D0FB17F4-2393-4ABF-B242-83D5C92DDBCE}" destId="{B6DAA1C5-1E5F-4642-B93F-23142DD89411}" srcOrd="2" destOrd="0" presId="urn:microsoft.com/office/officeart/2005/8/layout/hProcess7"/>
    <dgm:cxn modelId="{D0433820-43D0-4C9B-9A63-F1A8B0DABD3B}" type="presParOf" srcId="{F2DAE623-F1BF-4D03-881F-24255C4815B5}" destId="{09D1DF9B-11E3-4F6A-88EF-F7C5527392A9}" srcOrd="7" destOrd="0" presId="urn:microsoft.com/office/officeart/2005/8/layout/hProcess7"/>
    <dgm:cxn modelId="{A54F89A8-E94E-42C8-B3A4-8B5935C9E2E3}" type="presParOf" srcId="{F2DAE623-F1BF-4D03-881F-24255C4815B5}" destId="{363C0D1D-42C5-4803-B655-A4D2CF133B42}" srcOrd="8" destOrd="0" presId="urn:microsoft.com/office/officeart/2005/8/layout/hProcess7"/>
    <dgm:cxn modelId="{86CEC44A-3D77-4FB8-ADCC-49FDD3F29355}" type="presParOf" srcId="{363C0D1D-42C5-4803-B655-A4D2CF133B42}" destId="{3C8A698A-1B05-4092-8736-4BCA17903A20}" srcOrd="0" destOrd="0" presId="urn:microsoft.com/office/officeart/2005/8/layout/hProcess7"/>
    <dgm:cxn modelId="{74675FD0-2D92-4E79-8F96-B080B427E2A4}" type="presParOf" srcId="{363C0D1D-42C5-4803-B655-A4D2CF133B42}" destId="{0EA0E342-B342-4B8E-8A26-68563D269726}" srcOrd="1" destOrd="0" presId="urn:microsoft.com/office/officeart/2005/8/layout/hProcess7"/>
    <dgm:cxn modelId="{12B0BF0C-E3A2-4C22-983F-0C9F518CFA68}" type="presParOf" srcId="{363C0D1D-42C5-4803-B655-A4D2CF133B42}" destId="{671C3D70-7B32-4D79-AEC5-A319E3C52632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F7931-1F1B-408C-9703-7440DB0DE9E6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F396DC9-50FF-4663-A342-F06587C1CF09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Дотекстовые упражнения</a:t>
          </a:r>
          <a:endParaRPr lang="ru-RU" sz="1600" b="1" dirty="0">
            <a:solidFill>
              <a:srgbClr val="C00000"/>
            </a:solidFill>
          </a:endParaRPr>
        </a:p>
      </dgm:t>
    </dgm:pt>
    <dgm:pt modelId="{14F28EA4-B3C9-4EEA-88D2-7F4AF4F68FBB}" type="parTrans" cxnId="{AC753F86-8FC0-4C45-92F4-C0EA8CB3FD6A}">
      <dgm:prSet/>
      <dgm:spPr/>
      <dgm:t>
        <a:bodyPr/>
        <a:lstStyle/>
        <a:p>
          <a:endParaRPr lang="ru-RU"/>
        </a:p>
      </dgm:t>
    </dgm:pt>
    <dgm:pt modelId="{7213CC6D-70E1-45DD-840B-E25F39CEEF57}" type="sibTrans" cxnId="{AC753F86-8FC0-4C45-92F4-C0EA8CB3FD6A}">
      <dgm:prSet/>
      <dgm:spPr/>
      <dgm:t>
        <a:bodyPr/>
        <a:lstStyle/>
        <a:p>
          <a:endParaRPr lang="ru-RU"/>
        </a:p>
      </dgm:t>
    </dgm:pt>
    <dgm:pt modelId="{C30F913B-0645-4DF6-995C-60C1D1167F0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Прогнозировать содержания – попытка по заголовку, теме, иллюстрациям угадать, о чем может пойти речь, как будут развиваться события; (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1" action="ppaction://hlinkfile"/>
            </a:rPr>
            <a:t>Аудирование</a:t>
          </a:r>
          <a:r>
            <a:rPr lang="ru-RU" dirty="0" smtClean="0">
              <a:solidFill>
                <a:srgbClr val="002060"/>
              </a:solidFill>
            </a:rPr>
            <a:t>)</a:t>
          </a:r>
          <a:endParaRPr lang="ru-RU" dirty="0"/>
        </a:p>
      </dgm:t>
    </dgm:pt>
    <dgm:pt modelId="{D6158DF3-7C44-47D4-80EB-B5D53F7619B3}" type="parTrans" cxnId="{CCE80BEC-5A74-469A-9E89-F0F45FAF6B5C}">
      <dgm:prSet/>
      <dgm:spPr/>
      <dgm:t>
        <a:bodyPr/>
        <a:lstStyle/>
        <a:p>
          <a:endParaRPr lang="ru-RU"/>
        </a:p>
      </dgm:t>
    </dgm:pt>
    <dgm:pt modelId="{8AF17F65-DC8F-46A8-BF0C-B8DA6547213B}" type="sibTrans" cxnId="{CCE80BEC-5A74-469A-9E89-F0F45FAF6B5C}">
      <dgm:prSet/>
      <dgm:spPr/>
      <dgm:t>
        <a:bodyPr/>
        <a:lstStyle/>
        <a:p>
          <a:endParaRPr lang="ru-RU"/>
        </a:p>
      </dgm:t>
    </dgm:pt>
    <dgm:pt modelId="{0E704004-F8AE-4C86-B434-E4C723729E88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Обсуждение вопросов, 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2" action="ppaction://hlinkfile"/>
            </a:rPr>
            <a:t>утверждений</a:t>
          </a:r>
          <a:r>
            <a:rPr lang="ru-RU" dirty="0" smtClean="0">
              <a:solidFill>
                <a:srgbClr val="002060"/>
              </a:solidFill>
            </a:rPr>
            <a:t> до прослушивания (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3" action="ppaction://hlinkfile"/>
            </a:rPr>
            <a:t>Аудирование</a:t>
          </a:r>
          <a:r>
            <a:rPr lang="ru-RU" dirty="0" smtClean="0">
              <a:solidFill>
                <a:srgbClr val="002060"/>
              </a:solidFill>
            </a:rPr>
            <a:t>);</a:t>
          </a:r>
          <a:endParaRPr lang="ru-RU" dirty="0">
            <a:solidFill>
              <a:srgbClr val="002060"/>
            </a:solidFill>
          </a:endParaRPr>
        </a:p>
      </dgm:t>
    </dgm:pt>
    <dgm:pt modelId="{947AFE1A-0F89-43AD-81EB-0CC9656A7E4A}" type="parTrans" cxnId="{B29ECB14-0869-4D91-9653-6D33CF66A169}">
      <dgm:prSet/>
      <dgm:spPr/>
      <dgm:t>
        <a:bodyPr/>
        <a:lstStyle/>
        <a:p>
          <a:endParaRPr lang="ru-RU"/>
        </a:p>
      </dgm:t>
    </dgm:pt>
    <dgm:pt modelId="{F3F2221D-CB47-493C-AA0C-141A596EB4E6}" type="sibTrans" cxnId="{B29ECB14-0869-4D91-9653-6D33CF66A169}">
      <dgm:prSet/>
      <dgm:spPr/>
      <dgm:t>
        <a:bodyPr/>
        <a:lstStyle/>
        <a:p>
          <a:endParaRPr lang="ru-RU"/>
        </a:p>
      </dgm:t>
    </dgm:pt>
    <dgm:pt modelId="{7865013C-0E27-4253-9271-7AAE5B6B0E9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Текстовые упражнения</a:t>
          </a:r>
          <a:endParaRPr lang="ru-RU" sz="1600" b="1" dirty="0">
            <a:solidFill>
              <a:srgbClr val="C00000"/>
            </a:solidFill>
          </a:endParaRPr>
        </a:p>
      </dgm:t>
    </dgm:pt>
    <dgm:pt modelId="{4A69C043-4152-4722-AF7D-749BE8FBEB02}" type="parTrans" cxnId="{10EC6EAD-1D9D-49A0-BECC-22C6CAEB9EAB}">
      <dgm:prSet/>
      <dgm:spPr/>
      <dgm:t>
        <a:bodyPr/>
        <a:lstStyle/>
        <a:p>
          <a:endParaRPr lang="ru-RU"/>
        </a:p>
      </dgm:t>
    </dgm:pt>
    <dgm:pt modelId="{9F13315E-82E9-4551-9CD7-A2E0572C9C10}" type="sibTrans" cxnId="{10EC6EAD-1D9D-49A0-BECC-22C6CAEB9EAB}">
      <dgm:prSet/>
      <dgm:spPr/>
      <dgm:t>
        <a:bodyPr/>
        <a:lstStyle/>
        <a:p>
          <a:endParaRPr lang="ru-RU"/>
        </a:p>
      </dgm:t>
    </dgm:pt>
    <dgm:pt modelId="{3A296C60-696D-4C3B-90CB-7069158593E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Приостановить звучание текста, побуждая обучающихся к продолжению с целью развития прогнозирования; (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4" action="ppaction://hlinkfile"/>
            </a:rPr>
            <a:t>Аудирование</a:t>
          </a:r>
          <a:r>
            <a:rPr lang="ru-RU" dirty="0" smtClean="0">
              <a:solidFill>
                <a:srgbClr val="002060"/>
              </a:solidFill>
            </a:rPr>
            <a:t>)</a:t>
          </a:r>
          <a:endParaRPr lang="ru-RU" dirty="0"/>
        </a:p>
      </dgm:t>
    </dgm:pt>
    <dgm:pt modelId="{29AEBDC8-2838-4DCF-879D-90330239FCF1}" type="parTrans" cxnId="{EF760FDA-F425-4F46-A7A9-2EA7374FC406}">
      <dgm:prSet/>
      <dgm:spPr/>
      <dgm:t>
        <a:bodyPr/>
        <a:lstStyle/>
        <a:p>
          <a:endParaRPr lang="ru-RU"/>
        </a:p>
      </dgm:t>
    </dgm:pt>
    <dgm:pt modelId="{160817B0-208C-4C97-8C1E-D867F48A2EEB}" type="sibTrans" cxnId="{EF760FDA-F425-4F46-A7A9-2EA7374FC406}">
      <dgm:prSet/>
      <dgm:spPr/>
      <dgm:t>
        <a:bodyPr/>
        <a:lstStyle/>
        <a:p>
          <a:endParaRPr lang="ru-RU"/>
        </a:p>
      </dgm:t>
    </dgm:pt>
    <dgm:pt modelId="{701BF2CA-6AE4-46CC-BFC7-129A6240AC89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Разложить предложенный ряд 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5" action="ppaction://hlinkfile"/>
            </a:rPr>
            <a:t>картинок</a:t>
          </a:r>
          <a:r>
            <a:rPr lang="ru-RU" dirty="0" smtClean="0">
              <a:solidFill>
                <a:srgbClr val="002060"/>
              </a:solidFill>
            </a:rPr>
            <a:t> в необходимой последовательности; 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6" action="ppaction://hlinkfile"/>
            </a:rPr>
            <a:t>(аудио</a:t>
          </a:r>
          <a:r>
            <a:rPr lang="ru-RU" dirty="0" smtClean="0">
              <a:solidFill>
                <a:srgbClr val="002060"/>
              </a:solidFill>
            </a:rPr>
            <a:t>)</a:t>
          </a:r>
          <a:endParaRPr lang="ru-RU" dirty="0"/>
        </a:p>
      </dgm:t>
    </dgm:pt>
    <dgm:pt modelId="{917AAF45-9740-4A15-A551-D5401B33E3E2}" type="parTrans" cxnId="{03E9FAD8-3C1F-44D9-A1AB-6D4708A3B9BD}">
      <dgm:prSet/>
      <dgm:spPr/>
      <dgm:t>
        <a:bodyPr/>
        <a:lstStyle/>
        <a:p>
          <a:endParaRPr lang="ru-RU"/>
        </a:p>
      </dgm:t>
    </dgm:pt>
    <dgm:pt modelId="{EAE52E9E-CE29-4254-AB3C-5C481D66484C}" type="sibTrans" cxnId="{03E9FAD8-3C1F-44D9-A1AB-6D4708A3B9BD}">
      <dgm:prSet/>
      <dgm:spPr/>
      <dgm:t>
        <a:bodyPr/>
        <a:lstStyle/>
        <a:p>
          <a:endParaRPr lang="ru-RU"/>
        </a:p>
      </dgm:t>
    </dgm:pt>
    <dgm:pt modelId="{989F7FAD-2EDA-4439-9907-D98E2154297E}">
      <dgm:prSet phldrT="[Текст]" custT="1"/>
      <dgm:spPr/>
      <dgm:t>
        <a:bodyPr/>
        <a:lstStyle/>
        <a:p>
          <a:r>
            <a:rPr lang="ru-RU" sz="1300" b="1" dirty="0" smtClean="0">
              <a:solidFill>
                <a:srgbClr val="C00000"/>
              </a:solidFill>
            </a:rPr>
            <a:t>Послетекстовые </a:t>
          </a:r>
          <a:r>
            <a:rPr lang="ru-RU" sz="1500" b="1" dirty="0" smtClean="0">
              <a:solidFill>
                <a:srgbClr val="C00000"/>
              </a:solidFill>
            </a:rPr>
            <a:t>упражнения</a:t>
          </a:r>
          <a:endParaRPr lang="ru-RU" sz="1500" b="1" dirty="0">
            <a:solidFill>
              <a:srgbClr val="C00000"/>
            </a:solidFill>
          </a:endParaRPr>
        </a:p>
      </dgm:t>
    </dgm:pt>
    <dgm:pt modelId="{D34C25BF-F56C-44DF-B127-295D5A5062CB}" type="parTrans" cxnId="{B24C742F-30C1-4DFD-9ACB-8463342506B0}">
      <dgm:prSet/>
      <dgm:spPr/>
      <dgm:t>
        <a:bodyPr/>
        <a:lstStyle/>
        <a:p>
          <a:endParaRPr lang="ru-RU"/>
        </a:p>
      </dgm:t>
    </dgm:pt>
    <dgm:pt modelId="{9E338AEB-2871-4137-A7C8-E10F2516DBB1}" type="sibTrans" cxnId="{B24C742F-30C1-4DFD-9ACB-8463342506B0}">
      <dgm:prSet/>
      <dgm:spPr/>
      <dgm:t>
        <a:bodyPr/>
        <a:lstStyle/>
        <a:p>
          <a:endParaRPr lang="ru-RU"/>
        </a:p>
      </dgm:t>
    </dgm:pt>
    <dgm:pt modelId="{EF7E924A-2A71-44F2-9FDB-F7BAD77646F8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Проверить  общее понимание;</a:t>
          </a:r>
          <a:endParaRPr lang="ru-RU" dirty="0">
            <a:solidFill>
              <a:srgbClr val="002060"/>
            </a:solidFill>
          </a:endParaRPr>
        </a:p>
      </dgm:t>
    </dgm:pt>
    <dgm:pt modelId="{2ACDB0A9-5EB4-4379-B00B-B3EC60B3EAE2}" type="parTrans" cxnId="{605CCD52-2E55-438E-A0C1-ECD87B63C912}">
      <dgm:prSet/>
      <dgm:spPr/>
      <dgm:t>
        <a:bodyPr/>
        <a:lstStyle/>
        <a:p>
          <a:endParaRPr lang="ru-RU"/>
        </a:p>
      </dgm:t>
    </dgm:pt>
    <dgm:pt modelId="{04859466-9FF4-489A-A9DA-E91CE83B2F64}" type="sibTrans" cxnId="{605CCD52-2E55-438E-A0C1-ECD87B63C912}">
      <dgm:prSet/>
      <dgm:spPr/>
      <dgm:t>
        <a:bodyPr/>
        <a:lstStyle/>
        <a:p>
          <a:endParaRPr lang="ru-RU"/>
        </a:p>
      </dgm:t>
    </dgm:pt>
    <dgm:pt modelId="{17D32286-6B55-49CD-8DF0-0C12745C842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Проверить полное понимание текста.</a:t>
          </a:r>
          <a:endParaRPr lang="ru-RU" dirty="0">
            <a:solidFill>
              <a:srgbClr val="002060"/>
            </a:solidFill>
          </a:endParaRPr>
        </a:p>
      </dgm:t>
    </dgm:pt>
    <dgm:pt modelId="{F7F76F02-DE9D-495A-B7A5-103491A199FC}" type="parTrans" cxnId="{FCE0C6C1-293B-4037-9353-6984CB5FE515}">
      <dgm:prSet/>
      <dgm:spPr/>
      <dgm:t>
        <a:bodyPr/>
        <a:lstStyle/>
        <a:p>
          <a:endParaRPr lang="ru-RU"/>
        </a:p>
      </dgm:t>
    </dgm:pt>
    <dgm:pt modelId="{B562C1C0-2729-4728-8EE8-451B5CC6E4B7}" type="sibTrans" cxnId="{FCE0C6C1-293B-4037-9353-6984CB5FE515}">
      <dgm:prSet/>
      <dgm:spPr/>
      <dgm:t>
        <a:bodyPr/>
        <a:lstStyle/>
        <a:p>
          <a:endParaRPr lang="ru-RU"/>
        </a:p>
      </dgm:t>
    </dgm:pt>
    <dgm:pt modelId="{AA4B1A09-EF75-47F0-AAD3-99FB41D725F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Определить, какие реплики пропущены, вставить их в 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7" action="ppaction://hlinkfile"/>
            </a:rPr>
            <a:t>текст;</a:t>
          </a:r>
          <a:r>
            <a:rPr lang="ru-RU" dirty="0" smtClean="0">
              <a:solidFill>
                <a:srgbClr val="002060"/>
              </a:solidFill>
            </a:rPr>
            <a:t> (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8" action="ppaction://hlinkfile"/>
            </a:rPr>
            <a:t>Аудио</a:t>
          </a:r>
          <a:r>
            <a:rPr lang="ru-RU" dirty="0" smtClean="0">
              <a:solidFill>
                <a:srgbClr val="002060"/>
              </a:solidFill>
            </a:rPr>
            <a:t>);</a:t>
          </a:r>
          <a:endParaRPr lang="ru-RU" dirty="0"/>
        </a:p>
      </dgm:t>
    </dgm:pt>
    <dgm:pt modelId="{8B105F88-AB70-41C4-9274-187884209F43}" type="parTrans" cxnId="{B69CC994-7DE1-47A5-A53D-5D1593BAE0DE}">
      <dgm:prSet/>
      <dgm:spPr/>
      <dgm:t>
        <a:bodyPr/>
        <a:lstStyle/>
        <a:p>
          <a:endParaRPr lang="ru-RU"/>
        </a:p>
      </dgm:t>
    </dgm:pt>
    <dgm:pt modelId="{54B8425D-D2B0-46BC-8AB7-F11AF9C0B75B}" type="sibTrans" cxnId="{B69CC994-7DE1-47A5-A53D-5D1593BAE0DE}">
      <dgm:prSet/>
      <dgm:spPr/>
      <dgm:t>
        <a:bodyPr/>
        <a:lstStyle/>
        <a:p>
          <a:endParaRPr lang="ru-RU"/>
        </a:p>
      </dgm:t>
    </dgm:pt>
    <dgm:pt modelId="{B704F124-685A-43DB-81EF-DFA3FB3EAB9E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Работа с иллюстрациями к тесту, составление ряда картинок, прогнозирующих вероятный ход текста.</a:t>
          </a:r>
          <a:endParaRPr lang="ru-RU" dirty="0">
            <a:solidFill>
              <a:srgbClr val="002060"/>
            </a:solidFill>
          </a:endParaRPr>
        </a:p>
      </dgm:t>
    </dgm:pt>
    <dgm:pt modelId="{1FCD3F20-7E31-496F-8618-8549FE70BDDE}" type="parTrans" cxnId="{CA294747-76D4-4C19-9A65-31A4693D7A17}">
      <dgm:prSet/>
      <dgm:spPr/>
      <dgm:t>
        <a:bodyPr/>
        <a:lstStyle/>
        <a:p>
          <a:endParaRPr lang="ru-RU"/>
        </a:p>
      </dgm:t>
    </dgm:pt>
    <dgm:pt modelId="{F29D4A7E-0833-4CA3-A1E0-3255DE06478F}" type="sibTrans" cxnId="{CA294747-76D4-4C19-9A65-31A4693D7A17}">
      <dgm:prSet/>
      <dgm:spPr/>
      <dgm:t>
        <a:bodyPr/>
        <a:lstStyle/>
        <a:p>
          <a:endParaRPr lang="ru-RU"/>
        </a:p>
      </dgm:t>
    </dgm:pt>
    <dgm:pt modelId="{7633BBA3-1EA1-4864-A26A-C07452EF4EBF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9" action="ppaction://hlinkfile"/>
            </a:rPr>
            <a:t>Согласиться или не согласиться </a:t>
          </a:r>
          <a:r>
            <a:rPr lang="ru-RU" dirty="0" smtClean="0">
              <a:solidFill>
                <a:srgbClr val="002060"/>
              </a:solidFill>
            </a:rPr>
            <a:t>с услышанным (</a:t>
          </a:r>
          <a:r>
            <a:rPr lang="ru-RU" dirty="0" smtClean="0">
              <a:solidFill>
                <a:srgbClr val="002060"/>
              </a:solidFill>
              <a:hlinkClick xmlns:r="http://schemas.openxmlformats.org/officeDocument/2006/relationships" r:id="rId10" action="ppaction://hlinkfile"/>
            </a:rPr>
            <a:t>Аудирование</a:t>
          </a:r>
          <a:r>
            <a:rPr lang="ru-RU" dirty="0" smtClean="0">
              <a:solidFill>
                <a:srgbClr val="002060"/>
              </a:solidFill>
            </a:rPr>
            <a:t>). </a:t>
          </a:r>
          <a:endParaRPr lang="ru-RU" dirty="0">
            <a:solidFill>
              <a:srgbClr val="002060"/>
            </a:solidFill>
          </a:endParaRPr>
        </a:p>
      </dgm:t>
    </dgm:pt>
    <dgm:pt modelId="{B9D804DE-899C-4779-8530-5E2598F3F9EC}" type="parTrans" cxnId="{2605D4B6-2293-4155-B05B-F981439E9197}">
      <dgm:prSet/>
      <dgm:spPr/>
      <dgm:t>
        <a:bodyPr/>
        <a:lstStyle/>
        <a:p>
          <a:endParaRPr lang="ru-RU"/>
        </a:p>
      </dgm:t>
    </dgm:pt>
    <dgm:pt modelId="{5C0A7C1E-BAF7-49F1-922F-6AB15C4C56FC}" type="sibTrans" cxnId="{2605D4B6-2293-4155-B05B-F981439E9197}">
      <dgm:prSet/>
      <dgm:spPr/>
      <dgm:t>
        <a:bodyPr/>
        <a:lstStyle/>
        <a:p>
          <a:endParaRPr lang="ru-RU"/>
        </a:p>
      </dgm:t>
    </dgm:pt>
    <dgm:pt modelId="{236C6471-498C-4BBB-85DE-18A8B07DD5E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Проверить запрашиваемую информацию;</a:t>
          </a:r>
          <a:endParaRPr lang="ru-RU" dirty="0">
            <a:solidFill>
              <a:srgbClr val="002060"/>
            </a:solidFill>
          </a:endParaRPr>
        </a:p>
      </dgm:t>
    </dgm:pt>
    <dgm:pt modelId="{49B72933-9959-469A-B7B6-150B42FBAFFC}" type="parTrans" cxnId="{C9B3173F-9BA3-4024-A5F0-2B2E6AB84F11}">
      <dgm:prSet/>
      <dgm:spPr/>
      <dgm:t>
        <a:bodyPr/>
        <a:lstStyle/>
        <a:p>
          <a:endParaRPr lang="ru-RU"/>
        </a:p>
      </dgm:t>
    </dgm:pt>
    <dgm:pt modelId="{12A160A7-8193-468A-9062-6DD5644F1779}" type="sibTrans" cxnId="{C9B3173F-9BA3-4024-A5F0-2B2E6AB84F11}">
      <dgm:prSet/>
      <dgm:spPr/>
      <dgm:t>
        <a:bodyPr/>
        <a:lstStyle/>
        <a:p>
          <a:endParaRPr lang="ru-RU"/>
        </a:p>
      </dgm:t>
    </dgm:pt>
    <dgm:pt modelId="{B45F0175-BF9B-427E-B9C0-EF9218117E27}" type="pres">
      <dgm:prSet presAssocID="{14AF7931-1F1B-408C-9703-7440DB0DE9E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2A5343-4568-454F-B2D8-5473A3D4AAD4}" type="pres">
      <dgm:prSet presAssocID="{8F396DC9-50FF-4663-A342-F06587C1CF09}" presName="composite" presStyleCnt="0"/>
      <dgm:spPr/>
    </dgm:pt>
    <dgm:pt modelId="{BDBDDA1A-D04C-497C-A232-3CC222984F41}" type="pres">
      <dgm:prSet presAssocID="{8F396DC9-50FF-4663-A342-F06587C1CF09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C38D-6C79-4A85-A308-3EDB17CEA761}" type="pres">
      <dgm:prSet presAssocID="{8F396DC9-50FF-4663-A342-F06587C1CF09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06C02-9C03-4FF1-B025-4E2EDF714B4B}" type="pres">
      <dgm:prSet presAssocID="{7213CC6D-70E1-45DD-840B-E25F39CEEF57}" presName="sp" presStyleCnt="0"/>
      <dgm:spPr/>
    </dgm:pt>
    <dgm:pt modelId="{BBD7F05B-821C-48A5-8FD7-CC20940B8A63}" type="pres">
      <dgm:prSet presAssocID="{7865013C-0E27-4253-9271-7AAE5B6B0E9A}" presName="composite" presStyleCnt="0"/>
      <dgm:spPr/>
    </dgm:pt>
    <dgm:pt modelId="{FAFF74C0-763F-40C9-BF80-8726CB51AE86}" type="pres">
      <dgm:prSet presAssocID="{7865013C-0E27-4253-9271-7AAE5B6B0E9A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49BF4-DC53-4E8C-8D11-2970163EE878}" type="pres">
      <dgm:prSet presAssocID="{7865013C-0E27-4253-9271-7AAE5B6B0E9A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CEF4A-C3A9-4865-AD85-7781287D74EB}" type="pres">
      <dgm:prSet presAssocID="{9F13315E-82E9-4551-9CD7-A2E0572C9C10}" presName="sp" presStyleCnt="0"/>
      <dgm:spPr/>
    </dgm:pt>
    <dgm:pt modelId="{5DABA121-9DEC-402B-95AB-6ED328F4D646}" type="pres">
      <dgm:prSet presAssocID="{989F7FAD-2EDA-4439-9907-D98E2154297E}" presName="composite" presStyleCnt="0"/>
      <dgm:spPr/>
    </dgm:pt>
    <dgm:pt modelId="{647F52FF-BC23-4555-B017-56608CB8336D}" type="pres">
      <dgm:prSet presAssocID="{989F7FAD-2EDA-4439-9907-D98E2154297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0A8FAF-B2E0-4514-99C4-0BE3CD2B9C2E}" type="pres">
      <dgm:prSet presAssocID="{989F7FAD-2EDA-4439-9907-D98E2154297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760FDA-F425-4F46-A7A9-2EA7374FC406}" srcId="{7865013C-0E27-4253-9271-7AAE5B6B0E9A}" destId="{3A296C60-696D-4C3B-90CB-7069158593EC}" srcOrd="0" destOrd="0" parTransId="{29AEBDC8-2838-4DCF-879D-90330239FCF1}" sibTransId="{160817B0-208C-4C97-8C1E-D867F48A2EEB}"/>
    <dgm:cxn modelId="{1C15400C-3298-4ED2-9F61-7C20444A9221}" type="presOf" srcId="{7633BBA3-1EA1-4864-A26A-C07452EF4EBF}" destId="{89649BF4-DC53-4E8C-8D11-2970163EE878}" srcOrd="0" destOrd="3" presId="urn:microsoft.com/office/officeart/2005/8/layout/chevron2"/>
    <dgm:cxn modelId="{81AB7504-2F4D-4545-8475-9E7C2024D1EA}" type="presOf" srcId="{AA4B1A09-EF75-47F0-AAD3-99FB41D725F5}" destId="{89649BF4-DC53-4E8C-8D11-2970163EE878}" srcOrd="0" destOrd="2" presId="urn:microsoft.com/office/officeart/2005/8/layout/chevron2"/>
    <dgm:cxn modelId="{7470D4A2-A65F-480B-A051-11E4D4B1A145}" type="presOf" srcId="{701BF2CA-6AE4-46CC-BFC7-129A6240AC89}" destId="{89649BF4-DC53-4E8C-8D11-2970163EE878}" srcOrd="0" destOrd="1" presId="urn:microsoft.com/office/officeart/2005/8/layout/chevron2"/>
    <dgm:cxn modelId="{AC753F86-8FC0-4C45-92F4-C0EA8CB3FD6A}" srcId="{14AF7931-1F1B-408C-9703-7440DB0DE9E6}" destId="{8F396DC9-50FF-4663-A342-F06587C1CF09}" srcOrd="0" destOrd="0" parTransId="{14F28EA4-B3C9-4EEA-88D2-7F4AF4F68FBB}" sibTransId="{7213CC6D-70E1-45DD-840B-E25F39CEEF57}"/>
    <dgm:cxn modelId="{B69CC994-7DE1-47A5-A53D-5D1593BAE0DE}" srcId="{7865013C-0E27-4253-9271-7AAE5B6B0E9A}" destId="{AA4B1A09-EF75-47F0-AAD3-99FB41D725F5}" srcOrd="2" destOrd="0" parTransId="{8B105F88-AB70-41C4-9274-187884209F43}" sibTransId="{54B8425D-D2B0-46BC-8AB7-F11AF9C0B75B}"/>
    <dgm:cxn modelId="{2605D4B6-2293-4155-B05B-F981439E9197}" srcId="{7865013C-0E27-4253-9271-7AAE5B6B0E9A}" destId="{7633BBA3-1EA1-4864-A26A-C07452EF4EBF}" srcOrd="3" destOrd="0" parTransId="{B9D804DE-899C-4779-8530-5E2598F3F9EC}" sibTransId="{5C0A7C1E-BAF7-49F1-922F-6AB15C4C56FC}"/>
    <dgm:cxn modelId="{C9B3173F-9BA3-4024-A5F0-2B2E6AB84F11}" srcId="{989F7FAD-2EDA-4439-9907-D98E2154297E}" destId="{236C6471-498C-4BBB-85DE-18A8B07DD5E3}" srcOrd="1" destOrd="0" parTransId="{49B72933-9959-469A-B7B6-150B42FBAFFC}" sibTransId="{12A160A7-8193-468A-9062-6DD5644F1779}"/>
    <dgm:cxn modelId="{7D8014DC-B453-495E-9FD9-ED4B438FAAE9}" type="presOf" srcId="{236C6471-498C-4BBB-85DE-18A8B07DD5E3}" destId="{A50A8FAF-B2E0-4514-99C4-0BE3CD2B9C2E}" srcOrd="0" destOrd="1" presId="urn:microsoft.com/office/officeart/2005/8/layout/chevron2"/>
    <dgm:cxn modelId="{B24C742F-30C1-4DFD-9ACB-8463342506B0}" srcId="{14AF7931-1F1B-408C-9703-7440DB0DE9E6}" destId="{989F7FAD-2EDA-4439-9907-D98E2154297E}" srcOrd="2" destOrd="0" parTransId="{D34C25BF-F56C-44DF-B127-295D5A5062CB}" sibTransId="{9E338AEB-2871-4137-A7C8-E10F2516DBB1}"/>
    <dgm:cxn modelId="{00ECBADF-1498-40D2-9A0C-91E89293136C}" type="presOf" srcId="{0E704004-F8AE-4C86-B434-E4C723729E88}" destId="{03BEC38D-6C79-4A85-A308-3EDB17CEA761}" srcOrd="0" destOrd="1" presId="urn:microsoft.com/office/officeart/2005/8/layout/chevron2"/>
    <dgm:cxn modelId="{EF47CE99-384A-4E4C-AE41-99FEB9F99C7B}" type="presOf" srcId="{7865013C-0E27-4253-9271-7AAE5B6B0E9A}" destId="{FAFF74C0-763F-40C9-BF80-8726CB51AE86}" srcOrd="0" destOrd="0" presId="urn:microsoft.com/office/officeart/2005/8/layout/chevron2"/>
    <dgm:cxn modelId="{9835BB86-F5BA-4CB0-8A90-90ABA6BBCCEC}" type="presOf" srcId="{989F7FAD-2EDA-4439-9907-D98E2154297E}" destId="{647F52FF-BC23-4555-B017-56608CB8336D}" srcOrd="0" destOrd="0" presId="urn:microsoft.com/office/officeart/2005/8/layout/chevron2"/>
    <dgm:cxn modelId="{CDDC8A85-094E-4DF6-B2A0-EE93F9CB5679}" type="presOf" srcId="{B704F124-685A-43DB-81EF-DFA3FB3EAB9E}" destId="{03BEC38D-6C79-4A85-A308-3EDB17CEA761}" srcOrd="0" destOrd="2" presId="urn:microsoft.com/office/officeart/2005/8/layout/chevron2"/>
    <dgm:cxn modelId="{2472D5E1-09F4-4974-9E10-9601C9FE070C}" type="presOf" srcId="{14AF7931-1F1B-408C-9703-7440DB0DE9E6}" destId="{B45F0175-BF9B-427E-B9C0-EF9218117E27}" srcOrd="0" destOrd="0" presId="urn:microsoft.com/office/officeart/2005/8/layout/chevron2"/>
    <dgm:cxn modelId="{FC74AC8C-B8F7-456B-B2D9-3AC936108B6C}" type="presOf" srcId="{17D32286-6B55-49CD-8DF0-0C12745C8420}" destId="{A50A8FAF-B2E0-4514-99C4-0BE3CD2B9C2E}" srcOrd="0" destOrd="2" presId="urn:microsoft.com/office/officeart/2005/8/layout/chevron2"/>
    <dgm:cxn modelId="{FCE0C6C1-293B-4037-9353-6984CB5FE515}" srcId="{989F7FAD-2EDA-4439-9907-D98E2154297E}" destId="{17D32286-6B55-49CD-8DF0-0C12745C8420}" srcOrd="2" destOrd="0" parTransId="{F7F76F02-DE9D-495A-B7A5-103491A199FC}" sibTransId="{B562C1C0-2729-4728-8EE8-451B5CC6E4B7}"/>
    <dgm:cxn modelId="{F520F5AF-E2C8-412E-9DCB-F95FD5F584B2}" type="presOf" srcId="{C30F913B-0645-4DF6-995C-60C1D1167F02}" destId="{03BEC38D-6C79-4A85-A308-3EDB17CEA761}" srcOrd="0" destOrd="0" presId="urn:microsoft.com/office/officeart/2005/8/layout/chevron2"/>
    <dgm:cxn modelId="{03E9FAD8-3C1F-44D9-A1AB-6D4708A3B9BD}" srcId="{7865013C-0E27-4253-9271-7AAE5B6B0E9A}" destId="{701BF2CA-6AE4-46CC-BFC7-129A6240AC89}" srcOrd="1" destOrd="0" parTransId="{917AAF45-9740-4A15-A551-D5401B33E3E2}" sibTransId="{EAE52E9E-CE29-4254-AB3C-5C481D66484C}"/>
    <dgm:cxn modelId="{6796F1C8-8D55-45D6-AB65-CA0A233FCE30}" type="presOf" srcId="{3A296C60-696D-4C3B-90CB-7069158593EC}" destId="{89649BF4-DC53-4E8C-8D11-2970163EE878}" srcOrd="0" destOrd="0" presId="urn:microsoft.com/office/officeart/2005/8/layout/chevron2"/>
    <dgm:cxn modelId="{C208DC76-0F56-41A7-8B88-BDF80F7B3CC2}" type="presOf" srcId="{8F396DC9-50FF-4663-A342-F06587C1CF09}" destId="{BDBDDA1A-D04C-497C-A232-3CC222984F41}" srcOrd="0" destOrd="0" presId="urn:microsoft.com/office/officeart/2005/8/layout/chevron2"/>
    <dgm:cxn modelId="{B29ECB14-0869-4D91-9653-6D33CF66A169}" srcId="{8F396DC9-50FF-4663-A342-F06587C1CF09}" destId="{0E704004-F8AE-4C86-B434-E4C723729E88}" srcOrd="1" destOrd="0" parTransId="{947AFE1A-0F89-43AD-81EB-0CC9656A7E4A}" sibTransId="{F3F2221D-CB47-493C-AA0C-141A596EB4E6}"/>
    <dgm:cxn modelId="{605CCD52-2E55-438E-A0C1-ECD87B63C912}" srcId="{989F7FAD-2EDA-4439-9907-D98E2154297E}" destId="{EF7E924A-2A71-44F2-9FDB-F7BAD77646F8}" srcOrd="0" destOrd="0" parTransId="{2ACDB0A9-5EB4-4379-B00B-B3EC60B3EAE2}" sibTransId="{04859466-9FF4-489A-A9DA-E91CE83B2F64}"/>
    <dgm:cxn modelId="{02BB8702-92A7-4412-9AF9-0412B7D5AEEA}" type="presOf" srcId="{EF7E924A-2A71-44F2-9FDB-F7BAD77646F8}" destId="{A50A8FAF-B2E0-4514-99C4-0BE3CD2B9C2E}" srcOrd="0" destOrd="0" presId="urn:microsoft.com/office/officeart/2005/8/layout/chevron2"/>
    <dgm:cxn modelId="{CA294747-76D4-4C19-9A65-31A4693D7A17}" srcId="{8F396DC9-50FF-4663-A342-F06587C1CF09}" destId="{B704F124-685A-43DB-81EF-DFA3FB3EAB9E}" srcOrd="2" destOrd="0" parTransId="{1FCD3F20-7E31-496F-8618-8549FE70BDDE}" sibTransId="{F29D4A7E-0833-4CA3-A1E0-3255DE06478F}"/>
    <dgm:cxn modelId="{10EC6EAD-1D9D-49A0-BECC-22C6CAEB9EAB}" srcId="{14AF7931-1F1B-408C-9703-7440DB0DE9E6}" destId="{7865013C-0E27-4253-9271-7AAE5B6B0E9A}" srcOrd="1" destOrd="0" parTransId="{4A69C043-4152-4722-AF7D-749BE8FBEB02}" sibTransId="{9F13315E-82E9-4551-9CD7-A2E0572C9C10}"/>
    <dgm:cxn modelId="{CCE80BEC-5A74-469A-9E89-F0F45FAF6B5C}" srcId="{8F396DC9-50FF-4663-A342-F06587C1CF09}" destId="{C30F913B-0645-4DF6-995C-60C1D1167F02}" srcOrd="0" destOrd="0" parTransId="{D6158DF3-7C44-47D4-80EB-B5D53F7619B3}" sibTransId="{8AF17F65-DC8F-46A8-BF0C-B8DA6547213B}"/>
    <dgm:cxn modelId="{C2CDB42B-8B3F-4DA0-AE5C-CDA766743C33}" type="presParOf" srcId="{B45F0175-BF9B-427E-B9C0-EF9218117E27}" destId="{752A5343-4568-454F-B2D8-5473A3D4AAD4}" srcOrd="0" destOrd="0" presId="urn:microsoft.com/office/officeart/2005/8/layout/chevron2"/>
    <dgm:cxn modelId="{E939CE32-4945-42D6-A0C2-317E02E22CAD}" type="presParOf" srcId="{752A5343-4568-454F-B2D8-5473A3D4AAD4}" destId="{BDBDDA1A-D04C-497C-A232-3CC222984F41}" srcOrd="0" destOrd="0" presId="urn:microsoft.com/office/officeart/2005/8/layout/chevron2"/>
    <dgm:cxn modelId="{BC1F45D3-E744-4D04-8E03-1BA5B7D17E76}" type="presParOf" srcId="{752A5343-4568-454F-B2D8-5473A3D4AAD4}" destId="{03BEC38D-6C79-4A85-A308-3EDB17CEA761}" srcOrd="1" destOrd="0" presId="urn:microsoft.com/office/officeart/2005/8/layout/chevron2"/>
    <dgm:cxn modelId="{2E9DBD18-556A-479B-A170-180179CAF8DB}" type="presParOf" srcId="{B45F0175-BF9B-427E-B9C0-EF9218117E27}" destId="{8FA06C02-9C03-4FF1-B025-4E2EDF714B4B}" srcOrd="1" destOrd="0" presId="urn:microsoft.com/office/officeart/2005/8/layout/chevron2"/>
    <dgm:cxn modelId="{D0E9531C-5F8A-4531-98EC-7DA5963A48DF}" type="presParOf" srcId="{B45F0175-BF9B-427E-B9C0-EF9218117E27}" destId="{BBD7F05B-821C-48A5-8FD7-CC20940B8A63}" srcOrd="2" destOrd="0" presId="urn:microsoft.com/office/officeart/2005/8/layout/chevron2"/>
    <dgm:cxn modelId="{DACA208A-2684-4C96-9F00-0E02DD038E7A}" type="presParOf" srcId="{BBD7F05B-821C-48A5-8FD7-CC20940B8A63}" destId="{FAFF74C0-763F-40C9-BF80-8726CB51AE86}" srcOrd="0" destOrd="0" presId="urn:microsoft.com/office/officeart/2005/8/layout/chevron2"/>
    <dgm:cxn modelId="{143C0D97-58C9-4975-AA60-B6E2A8755BA3}" type="presParOf" srcId="{BBD7F05B-821C-48A5-8FD7-CC20940B8A63}" destId="{89649BF4-DC53-4E8C-8D11-2970163EE878}" srcOrd="1" destOrd="0" presId="urn:microsoft.com/office/officeart/2005/8/layout/chevron2"/>
    <dgm:cxn modelId="{F3534C91-163E-4B10-A212-DF718A9D39C6}" type="presParOf" srcId="{B45F0175-BF9B-427E-B9C0-EF9218117E27}" destId="{A4ECEF4A-C3A9-4865-AD85-7781287D74EB}" srcOrd="3" destOrd="0" presId="urn:microsoft.com/office/officeart/2005/8/layout/chevron2"/>
    <dgm:cxn modelId="{BB038491-687E-445B-8BF6-C95768948E24}" type="presParOf" srcId="{B45F0175-BF9B-427E-B9C0-EF9218117E27}" destId="{5DABA121-9DEC-402B-95AB-6ED328F4D646}" srcOrd="4" destOrd="0" presId="urn:microsoft.com/office/officeart/2005/8/layout/chevron2"/>
    <dgm:cxn modelId="{C81BA5E5-4782-482B-A23F-A6F276A80F3D}" type="presParOf" srcId="{5DABA121-9DEC-402B-95AB-6ED328F4D646}" destId="{647F52FF-BC23-4555-B017-56608CB8336D}" srcOrd="0" destOrd="0" presId="urn:microsoft.com/office/officeart/2005/8/layout/chevron2"/>
    <dgm:cxn modelId="{30D028C9-8A66-4055-B3AC-5D952BF8AB10}" type="presParOf" srcId="{5DABA121-9DEC-402B-95AB-6ED328F4D646}" destId="{A50A8FAF-B2E0-4514-99C4-0BE3CD2B9C2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33EF5C-49B3-4917-874F-83116B61E5B1}">
      <dsp:nvSpPr>
        <dsp:cNvPr id="0" name=""/>
        <dsp:cNvSpPr/>
      </dsp:nvSpPr>
      <dsp:spPr>
        <a:xfrm>
          <a:off x="0" y="0"/>
          <a:ext cx="2814218" cy="3377062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err="1" smtClean="0">
              <a:solidFill>
                <a:srgbClr val="002060"/>
              </a:solidFill>
            </a:rPr>
            <a:t>Дотекстовый</a:t>
          </a:r>
          <a:r>
            <a:rPr lang="ru-RU" sz="3500" kern="1200" dirty="0" smtClean="0">
              <a:solidFill>
                <a:srgbClr val="002060"/>
              </a:solidFill>
            </a:rPr>
            <a:t> </a:t>
          </a:r>
          <a:endParaRPr lang="ru-RU" sz="3500" kern="1200" dirty="0">
            <a:solidFill>
              <a:srgbClr val="002060"/>
            </a:solidFill>
          </a:endParaRPr>
        </a:p>
      </dsp:txBody>
      <dsp:txXfrm rot="16200000">
        <a:off x="-1103173" y="1103173"/>
        <a:ext cx="2769191" cy="562843"/>
      </dsp:txXfrm>
    </dsp:sp>
    <dsp:sp modelId="{C3911B97-9F77-423B-8ED4-9D7A5670158B}">
      <dsp:nvSpPr>
        <dsp:cNvPr id="0" name=""/>
        <dsp:cNvSpPr/>
      </dsp:nvSpPr>
      <dsp:spPr>
        <a:xfrm>
          <a:off x="562843" y="0"/>
          <a:ext cx="2096593" cy="337706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4305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</a:rPr>
            <a:t>Before listening</a:t>
          </a:r>
          <a:endParaRPr lang="ru-RU" sz="4500" kern="1200" dirty="0">
            <a:solidFill>
              <a:srgbClr val="C00000"/>
            </a:solidFill>
          </a:endParaRPr>
        </a:p>
      </dsp:txBody>
      <dsp:txXfrm>
        <a:off x="562843" y="0"/>
        <a:ext cx="2096593" cy="3377062"/>
      </dsp:txXfrm>
    </dsp:sp>
    <dsp:sp modelId="{0EA67700-8595-4969-BFD6-ECB34310AB64}">
      <dsp:nvSpPr>
        <dsp:cNvPr id="0" name=""/>
        <dsp:cNvSpPr/>
      </dsp:nvSpPr>
      <dsp:spPr>
        <a:xfrm>
          <a:off x="2913370" y="11544"/>
          <a:ext cx="2814218" cy="3377062"/>
        </a:xfrm>
        <a:prstGeom prst="roundRect">
          <a:avLst>
            <a:gd name="adj" fmla="val 5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5151" rIns="84455" bIns="0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rgbClr val="002060"/>
              </a:solidFill>
            </a:rPr>
            <a:t>Во время прослушивания</a:t>
          </a:r>
          <a:endParaRPr lang="ru-RU" sz="1900" kern="1200" dirty="0">
            <a:solidFill>
              <a:srgbClr val="002060"/>
            </a:solidFill>
          </a:endParaRPr>
        </a:p>
      </dsp:txBody>
      <dsp:txXfrm rot="16200000">
        <a:off x="1810196" y="1114718"/>
        <a:ext cx="2769191" cy="562843"/>
      </dsp:txXfrm>
    </dsp:sp>
    <dsp:sp modelId="{CF9915D4-F94E-418B-83CA-EE7F1D60F207}">
      <dsp:nvSpPr>
        <dsp:cNvPr id="0" name=""/>
        <dsp:cNvSpPr/>
      </dsp:nvSpPr>
      <dsp:spPr>
        <a:xfrm rot="5400000">
          <a:off x="2679161" y="2697075"/>
          <a:ext cx="496559" cy="4221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F039C-11B4-48CB-99A6-DD0352DE725A}">
      <dsp:nvSpPr>
        <dsp:cNvPr id="0" name=""/>
        <dsp:cNvSpPr/>
      </dsp:nvSpPr>
      <dsp:spPr>
        <a:xfrm>
          <a:off x="3476214" y="11544"/>
          <a:ext cx="2096593" cy="337706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4305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</a:rPr>
            <a:t>While listening</a:t>
          </a:r>
          <a:endParaRPr lang="ru-RU" sz="4500" kern="1200" dirty="0">
            <a:solidFill>
              <a:srgbClr val="C00000"/>
            </a:solidFill>
          </a:endParaRPr>
        </a:p>
      </dsp:txBody>
      <dsp:txXfrm>
        <a:off x="3476214" y="11544"/>
        <a:ext cx="2096593" cy="3377062"/>
      </dsp:txXfrm>
    </dsp:sp>
    <dsp:sp modelId="{3C8A698A-1B05-4092-8736-4BCA17903A20}">
      <dsp:nvSpPr>
        <dsp:cNvPr id="0" name=""/>
        <dsp:cNvSpPr/>
      </dsp:nvSpPr>
      <dsp:spPr>
        <a:xfrm>
          <a:off x="5826741" y="0"/>
          <a:ext cx="2814218" cy="3377062"/>
        </a:xfrm>
        <a:prstGeom prst="roundRect">
          <a:avLst>
            <a:gd name="adj" fmla="val 5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2870" rIns="133350" bIns="0" numCol="1" spcCol="1270" anchor="t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2060"/>
              </a:solidFill>
            </a:rPr>
            <a:t>Послетекстовый </a:t>
          </a:r>
          <a:endParaRPr lang="ru-RU" sz="3000" kern="1200" dirty="0">
            <a:solidFill>
              <a:srgbClr val="002060"/>
            </a:solidFill>
          </a:endParaRPr>
        </a:p>
      </dsp:txBody>
      <dsp:txXfrm rot="16200000">
        <a:off x="4723567" y="1103173"/>
        <a:ext cx="2769191" cy="562843"/>
      </dsp:txXfrm>
    </dsp:sp>
    <dsp:sp modelId="{EA7AF9B7-DD60-47F6-A1C5-1BA170E4CC7E}">
      <dsp:nvSpPr>
        <dsp:cNvPr id="0" name=""/>
        <dsp:cNvSpPr/>
      </dsp:nvSpPr>
      <dsp:spPr>
        <a:xfrm rot="5400000">
          <a:off x="5591878" y="2697075"/>
          <a:ext cx="496559" cy="42213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1C3D70-7B32-4D79-AEC5-A319E3C52632}">
      <dsp:nvSpPr>
        <dsp:cNvPr id="0" name=""/>
        <dsp:cNvSpPr/>
      </dsp:nvSpPr>
      <dsp:spPr>
        <a:xfrm>
          <a:off x="6389584" y="0"/>
          <a:ext cx="2096593" cy="337706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54305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500" kern="1200" dirty="0" smtClean="0">
              <a:solidFill>
                <a:srgbClr val="C00000"/>
              </a:solidFill>
            </a:rPr>
            <a:t>Follow – up - activities</a:t>
          </a:r>
          <a:endParaRPr lang="ru-RU" sz="4500" kern="1200" dirty="0">
            <a:solidFill>
              <a:srgbClr val="C00000"/>
            </a:solidFill>
          </a:endParaRPr>
        </a:p>
      </dsp:txBody>
      <dsp:txXfrm>
        <a:off x="6389584" y="0"/>
        <a:ext cx="2096593" cy="33770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BDDA1A-D04C-497C-A232-3CC222984F41}">
      <dsp:nvSpPr>
        <dsp:cNvPr id="0" name=""/>
        <dsp:cNvSpPr/>
      </dsp:nvSpPr>
      <dsp:spPr>
        <a:xfrm rot="5400000">
          <a:off x="-265457" y="265606"/>
          <a:ext cx="1769715" cy="123880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Дотекстовые упражнения</a:t>
          </a:r>
          <a:endParaRPr lang="ru-RU" sz="1600" b="1" kern="1200" dirty="0">
            <a:solidFill>
              <a:srgbClr val="C00000"/>
            </a:solidFill>
          </a:endParaRPr>
        </a:p>
      </dsp:txBody>
      <dsp:txXfrm rot="5400000">
        <a:off x="-265457" y="265606"/>
        <a:ext cx="1769715" cy="1238800"/>
      </dsp:txXfrm>
    </dsp:sp>
    <dsp:sp modelId="{03BEC38D-6C79-4A85-A308-3EDB17CEA761}">
      <dsp:nvSpPr>
        <dsp:cNvPr id="0" name=""/>
        <dsp:cNvSpPr/>
      </dsp:nvSpPr>
      <dsp:spPr>
        <a:xfrm rot="5400000">
          <a:off x="4189999" y="-2951049"/>
          <a:ext cx="1150314" cy="70527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Прогнозировать содержания – попытка по заголовку, теме, иллюстрациям угадать, о чем может пойти речь, как будут развиваться события; (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1" action="ppaction://hlinkfile"/>
            </a:rPr>
            <a:t>Аудирование</a:t>
          </a:r>
          <a:r>
            <a:rPr lang="ru-RU" sz="1300" kern="1200" dirty="0" smtClean="0">
              <a:solidFill>
                <a:srgbClr val="002060"/>
              </a:solidFill>
            </a:rPr>
            <a:t>)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Обсуждение вопросов, 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2" action="ppaction://hlinkfile"/>
            </a:rPr>
            <a:t>утверждений</a:t>
          </a:r>
          <a:r>
            <a:rPr lang="ru-RU" sz="1300" kern="1200" dirty="0" smtClean="0">
              <a:solidFill>
                <a:srgbClr val="002060"/>
              </a:solidFill>
            </a:rPr>
            <a:t> до прослушивания (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3" action="ppaction://hlinkfile"/>
            </a:rPr>
            <a:t>Аудирование</a:t>
          </a:r>
          <a:r>
            <a:rPr lang="ru-RU" sz="1300" kern="1200" dirty="0" smtClean="0">
              <a:solidFill>
                <a:srgbClr val="002060"/>
              </a:solidFill>
            </a:rPr>
            <a:t>);</a:t>
          </a:r>
          <a:endParaRPr lang="ru-RU" sz="1300" kern="1200" dirty="0">
            <a:solidFill>
              <a:srgbClr val="002060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Работа с иллюстрациями к тесту, составление ряда картинок, прогнозирующих вероятный ход текста.</a:t>
          </a:r>
          <a:endParaRPr lang="ru-RU" sz="1300" kern="1200" dirty="0">
            <a:solidFill>
              <a:srgbClr val="002060"/>
            </a:solidFill>
          </a:endParaRPr>
        </a:p>
      </dsp:txBody>
      <dsp:txXfrm rot="5400000">
        <a:off x="4189999" y="-2951049"/>
        <a:ext cx="1150314" cy="7052712"/>
      </dsp:txXfrm>
    </dsp:sp>
    <dsp:sp modelId="{FAFF74C0-763F-40C9-BF80-8726CB51AE86}">
      <dsp:nvSpPr>
        <dsp:cNvPr id="0" name=""/>
        <dsp:cNvSpPr/>
      </dsp:nvSpPr>
      <dsp:spPr>
        <a:xfrm rot="5400000">
          <a:off x="-265457" y="1842812"/>
          <a:ext cx="1769715" cy="12388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Текстовые упражнения</a:t>
          </a:r>
          <a:endParaRPr lang="ru-RU" sz="1600" b="1" kern="1200" dirty="0">
            <a:solidFill>
              <a:srgbClr val="C00000"/>
            </a:solidFill>
          </a:endParaRPr>
        </a:p>
      </dsp:txBody>
      <dsp:txXfrm rot="5400000">
        <a:off x="-265457" y="1842812"/>
        <a:ext cx="1769715" cy="1238800"/>
      </dsp:txXfrm>
    </dsp:sp>
    <dsp:sp modelId="{89649BF4-DC53-4E8C-8D11-2970163EE878}">
      <dsp:nvSpPr>
        <dsp:cNvPr id="0" name=""/>
        <dsp:cNvSpPr/>
      </dsp:nvSpPr>
      <dsp:spPr>
        <a:xfrm rot="5400000">
          <a:off x="4189999" y="-1373843"/>
          <a:ext cx="1150314" cy="70527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Приостановить звучание текста, побуждая обучающихся к продолжению с целью развития прогнозирования; (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4" action="ppaction://hlinkfile"/>
            </a:rPr>
            <a:t>Аудирование</a:t>
          </a:r>
          <a:r>
            <a:rPr lang="ru-RU" sz="1300" kern="1200" dirty="0" smtClean="0">
              <a:solidFill>
                <a:srgbClr val="002060"/>
              </a:solidFill>
            </a:rPr>
            <a:t>)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Разложить предложенный ряд 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5" action="ppaction://hlinkfile"/>
            </a:rPr>
            <a:t>картинок</a:t>
          </a:r>
          <a:r>
            <a:rPr lang="ru-RU" sz="1300" kern="1200" dirty="0" smtClean="0">
              <a:solidFill>
                <a:srgbClr val="002060"/>
              </a:solidFill>
            </a:rPr>
            <a:t> в необходимой последовательности; 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6" action="ppaction://hlinkfile"/>
            </a:rPr>
            <a:t>(аудио</a:t>
          </a:r>
          <a:r>
            <a:rPr lang="ru-RU" sz="1300" kern="1200" dirty="0" smtClean="0">
              <a:solidFill>
                <a:srgbClr val="002060"/>
              </a:solidFill>
            </a:rPr>
            <a:t>)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Определить, какие реплики пропущены, вставить их в 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7" action="ppaction://hlinkfile"/>
            </a:rPr>
            <a:t>текст;</a:t>
          </a:r>
          <a:r>
            <a:rPr lang="ru-RU" sz="1300" kern="1200" dirty="0" smtClean="0">
              <a:solidFill>
                <a:srgbClr val="002060"/>
              </a:solidFill>
            </a:rPr>
            <a:t> (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8" action="ppaction://hlinkfile"/>
            </a:rPr>
            <a:t>Аудио</a:t>
          </a:r>
          <a:r>
            <a:rPr lang="ru-RU" sz="1300" kern="1200" dirty="0" smtClean="0">
              <a:solidFill>
                <a:srgbClr val="002060"/>
              </a:solidFill>
            </a:rPr>
            <a:t>);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9" action="ppaction://hlinkfile"/>
            </a:rPr>
            <a:t>Согласиться или не согласиться </a:t>
          </a:r>
          <a:r>
            <a:rPr lang="ru-RU" sz="1300" kern="1200" dirty="0" smtClean="0">
              <a:solidFill>
                <a:srgbClr val="002060"/>
              </a:solidFill>
            </a:rPr>
            <a:t>с услышанным (</a:t>
          </a:r>
          <a:r>
            <a:rPr lang="ru-RU" sz="1300" kern="1200" dirty="0" smtClean="0">
              <a:solidFill>
                <a:srgbClr val="002060"/>
              </a:solidFill>
              <a:hlinkClick xmlns:r="http://schemas.openxmlformats.org/officeDocument/2006/relationships" r:id="rId10" action="ppaction://hlinkfile"/>
            </a:rPr>
            <a:t>Аудирование</a:t>
          </a:r>
          <a:r>
            <a:rPr lang="ru-RU" sz="1300" kern="1200" dirty="0" smtClean="0">
              <a:solidFill>
                <a:srgbClr val="002060"/>
              </a:solidFill>
            </a:rPr>
            <a:t>). </a:t>
          </a:r>
          <a:endParaRPr lang="ru-RU" sz="1300" kern="1200" dirty="0">
            <a:solidFill>
              <a:srgbClr val="002060"/>
            </a:solidFill>
          </a:endParaRPr>
        </a:p>
      </dsp:txBody>
      <dsp:txXfrm rot="5400000">
        <a:off x="4189999" y="-1373843"/>
        <a:ext cx="1150314" cy="7052712"/>
      </dsp:txXfrm>
    </dsp:sp>
    <dsp:sp modelId="{647F52FF-BC23-4555-B017-56608CB8336D}">
      <dsp:nvSpPr>
        <dsp:cNvPr id="0" name=""/>
        <dsp:cNvSpPr/>
      </dsp:nvSpPr>
      <dsp:spPr>
        <a:xfrm rot="5400000">
          <a:off x="-265457" y="3420017"/>
          <a:ext cx="1769715" cy="123880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rgbClr val="C00000"/>
              </a:solidFill>
            </a:rPr>
            <a:t>Послетекстовые </a:t>
          </a:r>
          <a:r>
            <a:rPr lang="ru-RU" sz="1500" b="1" kern="1200" dirty="0" smtClean="0">
              <a:solidFill>
                <a:srgbClr val="C00000"/>
              </a:solidFill>
            </a:rPr>
            <a:t>упражнения</a:t>
          </a:r>
          <a:endParaRPr lang="ru-RU" sz="1500" b="1" kern="1200" dirty="0">
            <a:solidFill>
              <a:srgbClr val="C00000"/>
            </a:solidFill>
          </a:endParaRPr>
        </a:p>
      </dsp:txBody>
      <dsp:txXfrm rot="5400000">
        <a:off x="-265457" y="3420017"/>
        <a:ext cx="1769715" cy="1238800"/>
      </dsp:txXfrm>
    </dsp:sp>
    <dsp:sp modelId="{A50A8FAF-B2E0-4514-99C4-0BE3CD2B9C2E}">
      <dsp:nvSpPr>
        <dsp:cNvPr id="0" name=""/>
        <dsp:cNvSpPr/>
      </dsp:nvSpPr>
      <dsp:spPr>
        <a:xfrm rot="5400000">
          <a:off x="4189999" y="203361"/>
          <a:ext cx="1150314" cy="70527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Проверить  общее понимание;</a:t>
          </a:r>
          <a:endParaRPr lang="ru-RU" sz="1300" kern="1200" dirty="0">
            <a:solidFill>
              <a:srgbClr val="002060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Проверить запрашиваемую информацию;</a:t>
          </a:r>
          <a:endParaRPr lang="ru-RU" sz="1300" kern="1200" dirty="0">
            <a:solidFill>
              <a:srgbClr val="002060"/>
            </a:solidFill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>
              <a:solidFill>
                <a:srgbClr val="002060"/>
              </a:solidFill>
            </a:rPr>
            <a:t>Проверить полное понимание текста.</a:t>
          </a:r>
          <a:endParaRPr lang="ru-RU" sz="1300" kern="1200" dirty="0">
            <a:solidFill>
              <a:srgbClr val="002060"/>
            </a:solidFill>
          </a:endParaRPr>
        </a:p>
      </dsp:txBody>
      <dsp:txXfrm rot="5400000">
        <a:off x="4189999" y="203361"/>
        <a:ext cx="1150314" cy="7052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D9109-6A39-43B9-8ADB-991BF44BC5B8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1388"/>
            <a:ext cx="5505450" cy="4500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035E1-2AF4-44E6-B671-B180E40DFA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6680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035E1-2AF4-44E6-B671-B180E40DFA9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0424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0A864-571C-46DF-80E9-CD13617DAF52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929B9-163D-4B9E-A4E4-8B0CAF347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ch6bor.edusite.ru/p33aa1.html" TargetMode="External"/><Relationship Id="rId2" Type="http://schemas.openxmlformats.org/officeDocument/2006/relationships/hyperlink" Target="http://sch6bor.edusite.ru/p22aa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gia.edu.ru/" TargetMode="External"/><Relationship Id="rId2" Type="http://schemas.openxmlformats.org/officeDocument/2006/relationships/hyperlink" Target="http://www.fipi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352928" cy="2304256"/>
          </a:xfrm>
        </p:spPr>
        <p:txBody>
          <a:bodyPr>
            <a:normAutofit/>
          </a:bodyPr>
          <a:lstStyle/>
          <a:p>
            <a:pPr algn="r"/>
            <a:r>
              <a:rPr lang="ru-RU" sz="3800" dirty="0" smtClean="0">
                <a:solidFill>
                  <a:schemeClr val="tx2">
                    <a:lumMod val="75000"/>
                  </a:schemeClr>
                </a:solidFill>
              </a:rPr>
              <a:t>Красильникова Мария Александровна </a:t>
            </a:r>
            <a:r>
              <a:rPr lang="ru-RU" sz="3800" dirty="0" smtClean="0">
                <a:solidFill>
                  <a:srgbClr val="FF0000"/>
                </a:solidFill>
              </a:rPr>
              <a:t/>
            </a:r>
            <a:br>
              <a:rPr lang="ru-RU" sz="38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00B050"/>
                </a:solidFill>
              </a:rPr>
              <a:t>учитель английского языка</a:t>
            </a:r>
            <a:br>
              <a:rPr lang="ru-RU" sz="4000" dirty="0" smtClean="0">
                <a:solidFill>
                  <a:srgbClr val="00B050"/>
                </a:solidFill>
              </a:rPr>
            </a:b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МБОУ СШ №6</a:t>
            </a:r>
            <a:endParaRPr lang="ru-RU" sz="5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327575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63888" y="260648"/>
            <a:ext cx="5371496" cy="873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Визитная карточка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284985"/>
            <a:ext cx="50405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-914400" algn="ctr">
              <a:buClr>
                <a:schemeClr val="accent1"/>
              </a:buClr>
              <a:buSzPct val="85000"/>
            </a:pPr>
            <a:r>
              <a:rPr lang="ru-RU" sz="2200" b="1" u="sng" spc="2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Профессиональное кредо</a:t>
            </a:r>
            <a:r>
              <a:rPr lang="ru-RU" sz="2200" b="1" u="sng" spc="2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lvl="2" indent="-914400" algn="ctr">
              <a:buClr>
                <a:schemeClr val="accent1"/>
              </a:buClr>
              <a:buSzPct val="85000"/>
            </a:pPr>
            <a:endParaRPr lang="ru-RU" sz="2200" b="1" spc="25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i="1" dirty="0" smtClean="0">
                <a:solidFill>
                  <a:srgbClr val="C00000"/>
                </a:solidFill>
              </a:rPr>
              <a:t>Example isn`t another way to teach, </a:t>
            </a:r>
            <a:endParaRPr lang="ru-RU" sz="2400" i="1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i="1" dirty="0" smtClean="0">
                <a:solidFill>
                  <a:srgbClr val="C00000"/>
                </a:solidFill>
              </a:rPr>
              <a:t>it is the only way to teach</a:t>
            </a:r>
            <a:r>
              <a:rPr lang="en-US" sz="2400" i="1" dirty="0" smtClean="0"/>
              <a:t>.</a:t>
            </a:r>
          </a:p>
          <a:p>
            <a:pPr algn="r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i="1" dirty="0" smtClean="0"/>
              <a:t>  </a:t>
            </a:r>
            <a:r>
              <a:rPr lang="en-US" sz="2400" i="1" dirty="0" smtClean="0">
                <a:solidFill>
                  <a:srgbClr val="C00000"/>
                </a:solidFill>
              </a:rPr>
              <a:t>   Albert Einstein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de-DE" sz="2200" dirty="0" smtClean="0">
                <a:solidFill>
                  <a:srgbClr val="002060"/>
                </a:solidFill>
              </a:rPr>
              <a:t>E</a:t>
            </a:r>
            <a:r>
              <a:rPr lang="en-US" sz="2200" dirty="0" smtClean="0">
                <a:solidFill>
                  <a:srgbClr val="002060"/>
                </a:solidFill>
              </a:rPr>
              <a:t>-mail: marikrasilnikova@bk.ru</a:t>
            </a:r>
            <a:endParaRPr lang="ru-RU" sz="2200" dirty="0" smtClean="0">
              <a:solidFill>
                <a:srgbClr val="002060"/>
              </a:solidFill>
            </a:endParaRPr>
          </a:p>
          <a:p>
            <a:pPr marL="0" lvl="2" indent="-914400" algn="ctr">
              <a:buClr>
                <a:schemeClr val="accent1"/>
              </a:buClr>
              <a:buSzPct val="85000"/>
            </a:pPr>
            <a:endParaRPr lang="ru-RU" sz="2200" b="1" i="1" spc="2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525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</a:rPr>
              <a:t>Система уроков для 5 – 8 классов с комплексом упражнений по аудированию, подготавливающих учащихся к выполнению заданий формата, используемого на экзаменах по иностранным языкам</a:t>
            </a:r>
            <a:r>
              <a:rPr lang="ru-RU" sz="2600" dirty="0" smtClean="0">
                <a:solidFill>
                  <a:srgbClr val="002060"/>
                </a:solidFill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Диапазон личного вклада педагога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образования и степень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новизны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52528"/>
          </a:xfrm>
        </p:spPr>
        <p:txBody>
          <a:bodyPr>
            <a:normAutofit/>
          </a:bodyPr>
          <a:lstStyle/>
          <a:p>
            <a:pPr marL="0" lvl="1" indent="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</a:rPr>
              <a:t> хорошие показатели учениками результатов на Всероссийской олимпиаде школьников и различных </a:t>
            </a:r>
            <a:r>
              <a:rPr lang="ru-RU" sz="2000" dirty="0" smtClean="0">
                <a:solidFill>
                  <a:srgbClr val="002060"/>
                </a:solidFill>
              </a:rPr>
              <a:t>конкурсах по английскому языку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 marL="0" indent="0" algn="just">
              <a:spcBef>
                <a:spcPts val="0"/>
              </a:spcBef>
              <a:buFont typeface="Wingdings" pitchFamily="2" charset="2"/>
              <a:buChar char="§"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 профессиональной педагогической деятельности и достигнутые эффекты</a:t>
            </a:r>
            <a:endParaRPr lang="ru-RU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5" y="2852936"/>
          <a:ext cx="8424937" cy="3300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/>
                <a:gridCol w="1512168"/>
                <a:gridCol w="1656184"/>
                <a:gridCol w="3528392"/>
              </a:tblGrid>
              <a:tr h="10561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Год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Место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Класс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Ф.И.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 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Матвеева Анастасия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561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 А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 А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6 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Киселева Алина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Шибанова Елизавета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Матвеева Анастасия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Результативность профессиональной педагогической деятельности и достигнутые эффекты</a:t>
            </a:r>
            <a:endParaRPr lang="ru-RU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1812309"/>
              </p:ext>
            </p:extLst>
          </p:nvPr>
        </p:nvGraphicFramePr>
        <p:xfrm>
          <a:off x="395536" y="1628800"/>
          <a:ext cx="8229352" cy="4608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52528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002060"/>
                </a:solidFill>
              </a:rPr>
              <a:t>Открытые уроки на </a:t>
            </a:r>
            <a:r>
              <a:rPr lang="ru-RU" sz="2600" dirty="0" smtClean="0">
                <a:solidFill>
                  <a:srgbClr val="002060"/>
                </a:solidFill>
                <a:hlinkClick r:id="rId2"/>
              </a:rPr>
              <a:t>уровне школы</a:t>
            </a:r>
            <a:r>
              <a:rPr lang="ru-RU" sz="26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Обмен методическими разработками на ШМО;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Публикации разработок на сайтах в Интернет</a:t>
            </a:r>
            <a:r>
              <a:rPr lang="en-US" sz="2600" dirty="0" smtClean="0">
                <a:solidFill>
                  <a:srgbClr val="002060"/>
                </a:solidFill>
              </a:rPr>
              <a:t>:</a:t>
            </a:r>
            <a:endParaRPr lang="ru-RU" sz="2600" dirty="0" smtClean="0">
              <a:solidFill>
                <a:srgbClr val="002060"/>
              </a:solidFill>
            </a:endParaRPr>
          </a:p>
          <a:p>
            <a:pPr lvl="1"/>
            <a:r>
              <a:rPr lang="ru-RU" sz="2200" dirty="0">
                <a:solidFill>
                  <a:srgbClr val="002060"/>
                </a:solidFill>
                <a:hlinkClick r:id="rId3"/>
              </a:rPr>
              <a:t>н</a:t>
            </a:r>
            <a:r>
              <a:rPr lang="ru-RU" sz="2200" dirty="0" smtClean="0">
                <a:solidFill>
                  <a:srgbClr val="002060"/>
                </a:solidFill>
                <a:hlinkClick r:id="rId3"/>
              </a:rPr>
              <a:t>а школьном сайте</a:t>
            </a:r>
            <a:endParaRPr lang="ru-RU" sz="2200" dirty="0" smtClean="0">
              <a:solidFill>
                <a:srgbClr val="002060"/>
              </a:solidFill>
            </a:endParaRPr>
          </a:p>
          <a:p>
            <a:pPr lvl="1"/>
            <a:r>
              <a:rPr lang="en-US" sz="2200" smtClean="0">
                <a:solidFill>
                  <a:srgbClr val="002060"/>
                </a:solidFill>
              </a:rPr>
              <a:t>http://nsportal.ru/krasilnikova-mariya-aleksandrovna</a:t>
            </a:r>
            <a:endParaRPr lang="en-US" sz="2200" dirty="0" smtClean="0">
              <a:solidFill>
                <a:srgbClr val="002060"/>
              </a:solidFill>
            </a:endParaRPr>
          </a:p>
          <a:p>
            <a:pPr marL="0" lvl="1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Транслируемость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практических достижений профессиональной </a:t>
            </a:r>
            <a:r>
              <a:rPr lang="ru-RU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r>
              <a:rPr lang="en-US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педагогического работника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645024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6" cy="5328592"/>
          </a:xfrm>
        </p:spPr>
        <p:txBody>
          <a:bodyPr>
            <a:noAutofit/>
          </a:bodyPr>
          <a:lstStyle/>
          <a:p>
            <a:pPr marL="4572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Новые государственные образовательные стандарты по иностранному языку. 2-11 классов;  И.Л. </a:t>
            </a:r>
            <a:r>
              <a:rPr lang="ru-RU" sz="2000" dirty="0" err="1" smtClean="0">
                <a:solidFill>
                  <a:srgbClr val="002060"/>
                </a:solidFill>
              </a:rPr>
              <a:t>Бим</a:t>
            </a:r>
            <a:r>
              <a:rPr lang="ru-RU" sz="2000" dirty="0" smtClean="0">
                <a:solidFill>
                  <a:srgbClr val="002060"/>
                </a:solidFill>
              </a:rPr>
              <a:t>, М.З. </a:t>
            </a:r>
            <a:r>
              <a:rPr lang="ru-RU" sz="2000" dirty="0" err="1" smtClean="0">
                <a:solidFill>
                  <a:srgbClr val="002060"/>
                </a:solidFill>
              </a:rPr>
              <a:t>Биболетова</a:t>
            </a:r>
            <a:r>
              <a:rPr lang="ru-RU" sz="2000" dirty="0" smtClean="0">
                <a:solidFill>
                  <a:srgbClr val="002060"/>
                </a:solidFill>
              </a:rPr>
              <a:t> - М.: </a:t>
            </a:r>
            <a:r>
              <a:rPr lang="ru-RU" sz="2000" dirty="0" err="1" smtClean="0">
                <a:solidFill>
                  <a:srgbClr val="002060"/>
                </a:solidFill>
              </a:rPr>
              <a:t>Астрель</a:t>
            </a:r>
            <a:r>
              <a:rPr lang="ru-RU" sz="2000" dirty="0" smtClean="0">
                <a:solidFill>
                  <a:srgbClr val="002060"/>
                </a:solidFill>
              </a:rPr>
              <a:t>, 2006.</a:t>
            </a:r>
          </a:p>
          <a:p>
            <a:pPr marL="4572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Рогова Г.В., Верещагина И.Н. Методика обучения английскому языку на начальном этапе в средней школе. – М., 1988.</a:t>
            </a:r>
          </a:p>
          <a:p>
            <a:pPr marL="4572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dirty="0" err="1" smtClean="0">
                <a:solidFill>
                  <a:srgbClr val="002060"/>
                </a:solidFill>
              </a:rPr>
              <a:t>Гез</a:t>
            </a:r>
            <a:r>
              <a:rPr lang="ru-RU" sz="2000" dirty="0" smtClean="0">
                <a:solidFill>
                  <a:srgbClr val="002060"/>
                </a:solidFill>
              </a:rPr>
              <a:t> Н.И. Методика обучения иностранным языкам в средней школе. - М.:Просв.1982. </a:t>
            </a:r>
          </a:p>
          <a:p>
            <a:pPr marL="4572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rgbClr val="002060"/>
                </a:solidFill>
              </a:rPr>
              <a:t>Елухина Н.В "Основные трудности аудирования и пути их преодоления": Ж. "Иностранные языки в школе". - 2007..</a:t>
            </a:r>
          </a:p>
          <a:p>
            <a:pPr marL="457200" lvl="1" indent="-457200" algn="just">
              <a:spcBef>
                <a:spcPts val="0"/>
              </a:spcBef>
              <a:buFont typeface="+mj-lt"/>
              <a:buAutoNum type="arabicPeriod"/>
            </a:pPr>
            <a:r>
              <a:rPr lang="ru-RU" sz="2000" dirty="0" err="1" smtClean="0">
                <a:solidFill>
                  <a:srgbClr val="002060"/>
                </a:solidFill>
              </a:rPr>
              <a:t>Гез</a:t>
            </a:r>
            <a:r>
              <a:rPr lang="ru-RU" sz="2000" dirty="0" smtClean="0">
                <a:solidFill>
                  <a:srgbClr val="002060"/>
                </a:solidFill>
              </a:rPr>
              <a:t> Н.И., </a:t>
            </a:r>
            <a:r>
              <a:rPr lang="ru-RU" sz="2000" dirty="0" err="1" smtClean="0">
                <a:solidFill>
                  <a:srgbClr val="002060"/>
                </a:solidFill>
              </a:rPr>
              <a:t>Ляховицкий</a:t>
            </a:r>
            <a:r>
              <a:rPr lang="ru-RU" sz="2000" dirty="0" smtClean="0">
                <a:solidFill>
                  <a:srgbClr val="002060"/>
                </a:solidFill>
              </a:rPr>
              <a:t> М.В., Миролюбова А.А., и др. Методика обучения иностранным языкам в средней школе. -  М.: </a:t>
            </a:r>
            <a:r>
              <a:rPr lang="ru-RU" sz="2000" dirty="0" err="1" smtClean="0">
                <a:solidFill>
                  <a:srgbClr val="002060"/>
                </a:solidFill>
              </a:rPr>
              <a:t>Высш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r>
              <a:rPr lang="ru-RU" sz="2000" dirty="0" err="1" smtClean="0">
                <a:solidFill>
                  <a:srgbClr val="002060"/>
                </a:solidFill>
              </a:rPr>
              <a:t>шк</a:t>
            </a:r>
            <a:r>
              <a:rPr lang="ru-RU" sz="2000" dirty="0" smtClean="0">
                <a:solidFill>
                  <a:srgbClr val="002060"/>
                </a:solidFill>
              </a:rPr>
              <a:t>., 1982.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6.     Английский язык. Рабочие программы. Предметная линия учебников «Английский в фокусе» 5-9 классы. В.Г. Апальков. – М.: Просвещение, 2012.</a:t>
            </a:r>
          </a:p>
          <a:p>
            <a:pPr marL="457200" indent="-457200">
              <a:spcBef>
                <a:spcPts val="0"/>
              </a:spcBef>
              <a:buAutoNum type="arabicPeriod" startAt="7"/>
            </a:pPr>
            <a:r>
              <a:rPr lang="en-US" sz="2000" dirty="0" smtClean="0">
                <a:solidFill>
                  <a:srgbClr val="002060"/>
                </a:solidFill>
                <a:hlinkClick r:id="rId2"/>
              </a:rPr>
              <a:t>http://www.fipi.ru</a:t>
            </a:r>
            <a:endParaRPr lang="ru-RU" sz="2000" dirty="0" smtClean="0">
              <a:solidFill>
                <a:srgbClr val="002060"/>
              </a:solidFill>
            </a:endParaRPr>
          </a:p>
          <a:p>
            <a:pPr marL="457200" indent="-457200">
              <a:spcBef>
                <a:spcPts val="0"/>
              </a:spcBef>
              <a:buAutoNum type="arabicPeriod" startAt="7"/>
            </a:pPr>
            <a:r>
              <a:rPr lang="en-US" sz="2000" u="sng" dirty="0" smtClean="0">
                <a:solidFill>
                  <a:srgbClr val="002060"/>
                </a:solidFill>
                <a:hlinkClick r:id="rId3"/>
              </a:rPr>
              <a:t>http://gia.edu.ru</a:t>
            </a:r>
            <a:endParaRPr lang="ru-RU" sz="2000" dirty="0" smtClean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500" b="1" dirty="0" smtClean="0">
                <a:solidFill>
                  <a:srgbClr val="C00000"/>
                </a:solidFill>
              </a:rPr>
              <a:t>Тема презентации</a:t>
            </a:r>
            <a:endParaRPr lang="ru-RU" sz="55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80648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Особенности </a:t>
            </a:r>
          </a:p>
          <a:p>
            <a:pPr algn="ctr"/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обучения аудированию </a:t>
            </a:r>
          </a:p>
          <a:p>
            <a:pPr algn="ctr"/>
            <a:r>
              <a:rPr lang="ru-RU" sz="5500" b="1" dirty="0" smtClean="0">
                <a:solidFill>
                  <a:schemeClr val="accent6">
                    <a:lumMod val="50000"/>
                  </a:schemeClr>
                </a:solidFill>
              </a:rPr>
              <a:t>в контексте требований ФГОС</a:t>
            </a:r>
            <a:endParaRPr lang="ru-RU" sz="55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</a:rPr>
              <a:t>Условия формирования личного вклада педагога в развитие образования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1556792"/>
            <a:ext cx="8568952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</a:rPr>
              <a:t>вступление в силу ФГОС;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</a:rPr>
              <a:t>возросшая роль английского языка в современном мире;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</a:rPr>
              <a:t>востребованность знания иностранного языка во многих профессиях;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600" dirty="0" smtClean="0">
                <a:solidFill>
                  <a:srgbClr val="002060"/>
                </a:solidFill>
              </a:rPr>
              <a:t>идентичность формата заданий ГИА и международных экзаменов на знание английского языка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500" b="1" dirty="0" smtClean="0">
                <a:solidFill>
                  <a:srgbClr val="C00000"/>
                </a:solidFill>
              </a:rPr>
              <a:t>Актуальность личного вклада педагога в развитие образования</a:t>
            </a:r>
            <a:endParaRPr lang="ru-RU" sz="35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Актуальность выбранной темы обусловлена следующими факторами: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Необходимостью  сформировать стойкий навык аудирования у обучающихся для успешной сдачи ГИА;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Отсутствием специальной системы упражнений для развития навыка аудирования в современной образовательной программе.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Теоретическое обоснование личного вклада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педагога в развитие образования</a:t>
            </a:r>
            <a:endParaRPr lang="ru-RU" sz="3500" b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static.ozone.ru/multimedia/person_photo/c120/1003124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149080"/>
            <a:ext cx="1224136" cy="1708097"/>
          </a:xfrm>
          <a:prstGeom prst="rect">
            <a:avLst/>
          </a:prstGeom>
          <a:noFill/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Согласно рекомендациям  отечественных теоретиков  Н.И. </a:t>
            </a:r>
            <a:r>
              <a:rPr lang="ru-RU" sz="2200" dirty="0" err="1" smtClean="0">
                <a:solidFill>
                  <a:srgbClr val="002060"/>
                </a:solidFill>
              </a:rPr>
              <a:t>Гез</a:t>
            </a:r>
            <a:r>
              <a:rPr lang="ru-RU" sz="2200" dirty="0" smtClean="0">
                <a:solidFill>
                  <a:srgbClr val="002060"/>
                </a:solidFill>
              </a:rPr>
              <a:t> и Елухиной Н.В. при обучению аудированию необходимо:</a:t>
            </a:r>
          </a:p>
          <a:p>
            <a:pPr marL="0" indent="0">
              <a:buNone/>
            </a:pPr>
            <a:endParaRPr lang="ru-RU" sz="2200" dirty="0" smtClean="0">
              <a:solidFill>
                <a:srgbClr val="00206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200" dirty="0" smtClean="0">
                <a:solidFill>
                  <a:srgbClr val="002060"/>
                </a:solidFill>
              </a:rPr>
              <a:t>развивать </a:t>
            </a:r>
            <a:r>
              <a:rPr lang="ru-RU" sz="2200" dirty="0" err="1" smtClean="0">
                <a:solidFill>
                  <a:srgbClr val="002060"/>
                </a:solidFill>
              </a:rPr>
              <a:t>аудитивные</a:t>
            </a:r>
            <a:r>
              <a:rPr lang="ru-RU" sz="2200" dirty="0" smtClean="0">
                <a:solidFill>
                  <a:srgbClr val="002060"/>
                </a:solidFill>
              </a:rPr>
              <a:t> навыки (лексические, грамматические, </a:t>
            </a:r>
            <a:r>
              <a:rPr lang="ru-RU" sz="2200" dirty="0" err="1" smtClean="0">
                <a:solidFill>
                  <a:srgbClr val="002060"/>
                </a:solidFill>
              </a:rPr>
              <a:t>слухо-произносительные</a:t>
            </a:r>
            <a:r>
              <a:rPr lang="ru-RU" sz="2200" dirty="0" smtClean="0">
                <a:solidFill>
                  <a:srgbClr val="002060"/>
                </a:solidFill>
              </a:rPr>
              <a:t>), обеспечивающие владение аудированием как сложным речевым умением.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200" dirty="0" smtClean="0">
                <a:solidFill>
                  <a:srgbClr val="002060"/>
                </a:solidFill>
              </a:rPr>
              <a:t>развивать специальные способности: фонематический и интонационный слух, речевую антиципацию, </a:t>
            </a:r>
          </a:p>
          <a:p>
            <a:pPr marL="514350" indent="-514350" algn="just"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	долговременную и оперативную память, внимание. 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 педагогической деятельности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25658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Цель:</a:t>
            </a:r>
          </a:p>
          <a:p>
            <a:pPr marL="0" indent="0" algn="just">
              <a:buNone/>
            </a:pPr>
            <a:r>
              <a:rPr lang="ru-RU" sz="3400" dirty="0" smtClean="0">
                <a:solidFill>
                  <a:srgbClr val="002060"/>
                </a:solidFill>
              </a:rPr>
              <a:t>Создать условия для обучения смыслового восприятия речи на слух и формирования общих </a:t>
            </a:r>
            <a:r>
              <a:rPr lang="ru-RU" sz="3400" dirty="0" err="1" smtClean="0">
                <a:solidFill>
                  <a:srgbClr val="002060"/>
                </a:solidFill>
              </a:rPr>
              <a:t>аудитивных</a:t>
            </a:r>
            <a:r>
              <a:rPr lang="ru-RU" sz="3400" dirty="0" smtClean="0">
                <a:solidFill>
                  <a:srgbClr val="002060"/>
                </a:solidFill>
              </a:rPr>
              <a:t> навыков</a:t>
            </a:r>
          </a:p>
          <a:p>
            <a:pPr marL="0" indent="0" algn="just"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Задачи: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Создать условия для развития навыка восприятия на слух и понимания основного содержания несложных аутентичных текстов, содержащих некоторое количество неизученных языковых явлений;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Создать условия для развития навыка восприятия на слух и понимания нужной/интересующей/ запрашиваемой информации в аутентичных текстах, содержащих как изученные языковые явления, так и некоторое количество неизученных языковых явлений.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Научить выделять основную тему в воспринимаемом на слух тексте;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Научить использовать контекстуальную или языковую догадку при восприятии на слух текстов, содержащих незнакомые слова.</a:t>
            </a:r>
            <a:endParaRPr lang="ru-RU" sz="3300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Ведущая педагогическая идея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Сформировать систему упражнений и заданий, направленных на совершенствование  навыков аудирования и развитие и саморазвитие коммуникативных умений.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 аспект личного вклада</a:t>
            </a:r>
            <a:r>
              <a:rPr lang="en-US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 в развитие образования</a:t>
            </a:r>
            <a:endParaRPr lang="ru-RU" sz="35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25144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Существует три этапа работы с аудиотекстами: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100" dirty="0">
              <a:solidFill>
                <a:srgbClr val="00206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323528" y="2276872"/>
          <a:ext cx="8640960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 аспект личного вклада</a:t>
            </a:r>
            <a:r>
              <a:rPr lang="en-US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 в развитие образования</a:t>
            </a:r>
            <a:endParaRPr lang="ru-RU" sz="35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91513" cy="4924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</TotalTime>
  <Words>729</Words>
  <Application>Microsoft Office PowerPoint</Application>
  <PresentationFormat>Экран (4:3)</PresentationFormat>
  <Paragraphs>104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Красильникова Мария Александровна  учитель английского языка МБОУ СШ №6</vt:lpstr>
      <vt:lpstr>Тема презентации</vt:lpstr>
      <vt:lpstr>Условия формирования личного вклада педагога в развитие образования</vt:lpstr>
      <vt:lpstr>Актуальность личного вклада педагога в развитие образования</vt:lpstr>
      <vt:lpstr>Теоретическое обоснование личного вклада педагога в развитие образования</vt:lpstr>
      <vt:lpstr>Цель и задачи педагогической деятельности</vt:lpstr>
      <vt:lpstr>Ведущая педагогическая идея</vt:lpstr>
      <vt:lpstr>Деятельностный аспект личного вклада педагога в развитие образования</vt:lpstr>
      <vt:lpstr>Деятельностный аспект личного вклада педагога в развитие образования</vt:lpstr>
      <vt:lpstr>Диапазон личного вклада педагога  в развитие образования и степень его новизны</vt:lpstr>
      <vt:lpstr>Результативность профессиональной педагогической деятельности и достигнутые эффекты</vt:lpstr>
      <vt:lpstr>Результативность профессиональной педагогической деятельности и достигнутые эффекты</vt:lpstr>
      <vt:lpstr>Транслируемость практических достижений профессиональной деятельности педагогического работника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Сергей</cp:lastModifiedBy>
  <cp:revision>112</cp:revision>
  <dcterms:created xsi:type="dcterms:W3CDTF">2012-12-05T16:45:30Z</dcterms:created>
  <dcterms:modified xsi:type="dcterms:W3CDTF">2017-04-23T07:12:08Z</dcterms:modified>
</cp:coreProperties>
</file>