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96" r:id="rId2"/>
    <p:sldId id="298" r:id="rId3"/>
    <p:sldId id="301" r:id="rId4"/>
    <p:sldId id="299" r:id="rId5"/>
    <p:sldId id="300" r:id="rId6"/>
    <p:sldId id="259" r:id="rId7"/>
    <p:sldId id="272" r:id="rId8"/>
    <p:sldId id="303" r:id="rId9"/>
    <p:sldId id="295" r:id="rId10"/>
    <p:sldId id="302" r:id="rId11"/>
    <p:sldId id="304" r:id="rId12"/>
    <p:sldId id="281" r:id="rId13"/>
    <p:sldId id="30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15" autoAdjust="0"/>
    <p:restoredTop sz="94660"/>
  </p:normalViewPr>
  <p:slideViewPr>
    <p:cSldViewPr>
      <p:cViewPr>
        <p:scale>
          <a:sx n="76" d="100"/>
          <a:sy n="76" d="100"/>
        </p:scale>
        <p:origin x="-96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E76A7FD-5B6C-4435-9861-DDA8C9BE4F9E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116731DA-EAC8-4E14-8640-F6E355F69F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A7FD-5B6C-4435-9861-DDA8C9BE4F9E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31DA-EAC8-4E14-8640-F6E355F69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A7FD-5B6C-4435-9861-DDA8C9BE4F9E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31DA-EAC8-4E14-8640-F6E355F69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A7FD-5B6C-4435-9861-DDA8C9BE4F9E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31DA-EAC8-4E14-8640-F6E355F69F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E76A7FD-5B6C-4435-9861-DDA8C9BE4F9E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31DA-EAC8-4E14-8640-F6E355F69F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A7FD-5B6C-4435-9861-DDA8C9BE4F9E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31DA-EAC8-4E14-8640-F6E355F69F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A7FD-5B6C-4435-9861-DDA8C9BE4F9E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31DA-EAC8-4E14-8640-F6E355F69F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76A7FD-5B6C-4435-9861-DDA8C9BE4F9E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31DA-EAC8-4E14-8640-F6E355F69F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6A7FD-5B6C-4435-9861-DDA8C9BE4F9E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31DA-EAC8-4E14-8640-F6E355F69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E76A7FD-5B6C-4435-9861-DDA8C9BE4F9E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31DA-EAC8-4E14-8640-F6E355F69F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E76A7FD-5B6C-4435-9861-DDA8C9BE4F9E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31DA-EAC8-4E14-8640-F6E355F69F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CE76A7FD-5B6C-4435-9861-DDA8C9BE4F9E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116731DA-EAC8-4E14-8640-F6E355F69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67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48565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b="1" dirty="0" smtClean="0">
                <a:solidFill>
                  <a:srgbClr val="002060"/>
                </a:solidFill>
              </a:rPr>
              <a:t>Как люди </a:t>
            </a:r>
          </a:p>
          <a:p>
            <a:pPr marL="0" indent="0" algn="ctr">
              <a:buNone/>
            </a:pPr>
            <a:r>
              <a:rPr lang="ru-RU" sz="8800" b="1" dirty="0" smtClean="0">
                <a:solidFill>
                  <a:srgbClr val="002060"/>
                </a:solidFill>
              </a:rPr>
              <a:t>жили в старину</a:t>
            </a:r>
            <a:endParaRPr lang="ru-RU" sz="8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071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Окрошка</a:t>
            </a:r>
          </a:p>
          <a:p>
            <a:r>
              <a:rPr lang="ru-RU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Расстегай</a:t>
            </a:r>
          </a:p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Взвар</a:t>
            </a:r>
          </a:p>
          <a:p>
            <a:pPr algn="r"/>
            <a:r>
              <a:rPr lang="ru-RU" sz="5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Ботвинья</a:t>
            </a:r>
          </a:p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Солянка 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3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llfons.ru/pic/201201/1600x900/allfons.ru-49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80" y="332656"/>
            <a:ext cx="2448272" cy="1377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xn--80aeoiceshdayin8d1c.xn--p1ai/wp-content/uploads/2013/11/shashlik-svinina1-1024x8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83" y="2257461"/>
            <a:ext cx="2592688" cy="2147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rc-images.s3.amazonaws.com/dce95015-2ae9-4c29-afa7-13e7279b6614/media/296942/medium/296942.PNG?gen=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408" y="332656"/>
            <a:ext cx="2160240" cy="143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festival.1september.ru/articles/650327/presentation/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400" y="2257461"/>
            <a:ext cx="2304255" cy="172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m.finugor.com/sites/finugor.ru/files/imce/limona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80" y="4752770"/>
            <a:ext cx="2731808" cy="153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foodnews-press.ru/images/obrazovatelnie/moloko_kuvhi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903" y="2204338"/>
            <a:ext cx="2341833" cy="183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womanjournal.org/uploads/posts/2015-11/1448796999_kasha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864" y="4550940"/>
            <a:ext cx="2758791" cy="191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www.wallpaperup.com/uploads/wallpapers/2014/12/08/544303/b0dab7a3dca0f2161061fa1eb9858b9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438" y="4550940"/>
            <a:ext cx="268829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wallpapertvs.com/wp-content/uploads/2014/10/Food___Bread_rolls_croissants_____Bread_and_wheat_ears_087405_1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614" y="332657"/>
            <a:ext cx="2419467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64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/>
              <a:t>ДОМАШНЕЕ ЗАДАНИЕ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556792"/>
            <a:ext cx="8595360" cy="4679416"/>
          </a:xfrm>
        </p:spPr>
        <p:txBody>
          <a:bodyPr>
            <a:noAutofit/>
          </a:bodyPr>
          <a:lstStyle/>
          <a:p>
            <a:endParaRPr lang="ru-RU" sz="3600" b="1" dirty="0"/>
          </a:p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Стр.81-83</a:t>
            </a:r>
          </a:p>
          <a:p>
            <a:pPr marL="0" indent="0" algn="ctr">
              <a:buNone/>
            </a:pPr>
            <a:r>
              <a:rPr lang="ru-RU" sz="3600" b="1" dirty="0" smtClean="0"/>
              <a:t> </a:t>
            </a:r>
            <a:r>
              <a:rPr lang="ru-RU" sz="5400" b="1" dirty="0" smtClean="0">
                <a:solidFill>
                  <a:srgbClr val="002060"/>
                </a:solidFill>
              </a:rPr>
              <a:t>Как питались люди в богатых городских домах?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44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узнал</a:t>
            </a:r>
            <a:r>
              <a:rPr lang="en-US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запомнил</a:t>
            </a:r>
            <a:r>
              <a:rPr lang="en-US" sz="5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бы хотел узнать подробнее о</a:t>
            </a:r>
            <a:r>
              <a:rPr lang="en-US" sz="5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трудно</a:t>
            </a:r>
            <a:r>
              <a:rPr lang="en-US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9489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47125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6_html_m4a994a6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49694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790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735" y="476673"/>
            <a:ext cx="4330571" cy="5759028"/>
          </a:xfrm>
        </p:spPr>
      </p:pic>
    </p:spTree>
    <p:extLst>
      <p:ext uri="{BB962C8B-B14F-4D97-AF65-F5344CB8AC3E}">
        <p14:creationId xmlns:p14="http://schemas.microsoft.com/office/powerpoint/2010/main" val="4071364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6645" y="1382008"/>
            <a:ext cx="4041775" cy="406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389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6645" y="1382008"/>
            <a:ext cx="4041775" cy="406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42013" y="1268760"/>
            <a:ext cx="4732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к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03594" y="1268760"/>
            <a:ext cx="4619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а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74905" y="1268760"/>
            <a:ext cx="5597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ф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370663" y="1268758"/>
            <a:ext cx="1968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32040" y="1268759"/>
            <a:ext cx="4619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а</a:t>
            </a:r>
            <a:endParaRPr lang="ru-RU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436096" y="1268755"/>
            <a:ext cx="4860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/>
              <a:t>н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23579" y="1844824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о</a:t>
            </a:r>
            <a:endParaRPr lang="ru-RU" sz="4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188366" y="1844824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б</a:t>
            </a:r>
            <a:endParaRPr lang="ru-RU" sz="4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810972" y="1844824"/>
            <a:ext cx="4732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/>
              <a:t>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31389" y="1844823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р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27231" y="1844824"/>
            <a:ext cx="4732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е</a:t>
            </a:r>
            <a:endParaRPr lang="ru-RU" sz="4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488995" y="1844822"/>
            <a:ext cx="4154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/>
              <a:t>г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23579" y="2420888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р</a:t>
            </a:r>
            <a:endParaRPr lang="ru-RU" sz="4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211609" y="2420888"/>
            <a:ext cx="4603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у</a:t>
            </a:r>
            <a:endParaRPr lang="ru-RU" sz="4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800553" y="2420888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б</a:t>
            </a:r>
            <a:endParaRPr lang="ru-RU" sz="4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344213" y="2420888"/>
            <a:ext cx="4619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45666" y="2420887"/>
            <a:ext cx="4748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х</a:t>
            </a:r>
            <a:endParaRPr lang="ru-RU" sz="4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451324" y="2420888"/>
            <a:ext cx="4619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а</a:t>
            </a:r>
            <a:endParaRPr lang="ru-RU" sz="4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194778" y="3045866"/>
            <a:ext cx="4732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л</a:t>
            </a:r>
            <a:endParaRPr lang="ru-RU" sz="4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815781" y="3045863"/>
            <a:ext cx="4619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а</a:t>
            </a:r>
            <a:endParaRPr lang="ru-RU" sz="4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332992" y="3045866"/>
            <a:ext cx="4780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п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958490" y="3045866"/>
            <a:ext cx="4459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/>
              <a:t>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466330" y="3050667"/>
            <a:ext cx="4892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и</a:t>
            </a:r>
            <a:endParaRPr lang="ru-RU" sz="4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208403" y="3573016"/>
            <a:ext cx="4732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к</a:t>
            </a:r>
            <a:endParaRPr lang="ru-RU" sz="4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800553" y="3573015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р</a:t>
            </a:r>
            <a:endParaRPr lang="ru-RU" sz="4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370663" y="3573016"/>
            <a:ext cx="4732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927231" y="3573016"/>
            <a:ext cx="4363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с</a:t>
            </a:r>
            <a:endParaRPr lang="ru-RU" sz="4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477774" y="3573016"/>
            <a:ext cx="4459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т</a:t>
            </a:r>
            <a:endParaRPr lang="ru-RU" sz="4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774905" y="4149080"/>
            <a:ext cx="4892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и</a:t>
            </a:r>
            <a:endParaRPr lang="ru-RU" sz="4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4391502" y="4149080"/>
            <a:ext cx="4347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з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895973" y="4149079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б</a:t>
            </a:r>
            <a:endParaRPr lang="ru-RU" sz="4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451324" y="4149078"/>
            <a:ext cx="4619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а</a:t>
            </a:r>
            <a:endParaRPr lang="ru-RU" sz="4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211609" y="4728558"/>
            <a:ext cx="4780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п</a:t>
            </a:r>
            <a:endParaRPr lang="ru-RU" sz="4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804561" y="4728558"/>
            <a:ext cx="4732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л</a:t>
            </a:r>
            <a:endParaRPr lang="ru-RU" sz="4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4344213" y="4728558"/>
            <a:ext cx="4619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959461" y="4728558"/>
            <a:ext cx="4459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т</a:t>
            </a:r>
            <a:endParaRPr lang="ru-RU" sz="4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454528" y="4728557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о</a:t>
            </a:r>
            <a:endParaRPr lang="ru-RU" sz="4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084168" y="4728558"/>
            <a:ext cx="4732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к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42944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b="1" dirty="0" smtClean="0"/>
              <a:t>РУССКАЯ ТРАПЕЗА</a:t>
            </a:r>
            <a:endParaRPr lang="ru-RU" sz="6600" b="1" dirty="0"/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867238" y="1709994"/>
            <a:ext cx="7409524" cy="4114286"/>
          </a:xfrm>
          <a:prstGeom prst="rect">
            <a:avLst/>
          </a:prstGeom>
          <a:noFill/>
          <a:ln w="79375">
            <a:solidFill>
              <a:srgbClr val="00FFFF"/>
            </a:solidFill>
          </a:ln>
        </p:spPr>
      </p:pic>
    </p:spTree>
    <p:extLst>
      <p:ext uri="{BB962C8B-B14F-4D97-AF65-F5344CB8AC3E}">
        <p14:creationId xmlns:p14="http://schemas.microsoft.com/office/powerpoint/2010/main" val="3078398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89614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ЗАДАНИЯ ПО ГРУППАМ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3400" dirty="0" smtClean="0"/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Вятичи, уличи, северяне</a:t>
            </a:r>
          </a:p>
          <a:p>
            <a:pPr marL="0" indent="0">
              <a:buNone/>
            </a:pPr>
            <a:r>
              <a:rPr lang="ru-RU" sz="3400" b="1" dirty="0" smtClean="0"/>
              <a:t>с. 77-78 работа со статьёй «Хлеб да вода – крестьянская еда»</a:t>
            </a:r>
          </a:p>
          <a:p>
            <a:pPr>
              <a:buNone/>
            </a:pPr>
            <a:endParaRPr lang="ru-RU" sz="3400" dirty="0"/>
          </a:p>
          <a:p>
            <a:r>
              <a:rPr lang="ru-RU" sz="4400" b="1" dirty="0" err="1" smtClean="0">
                <a:solidFill>
                  <a:srgbClr val="FF0000"/>
                </a:solidFill>
              </a:rPr>
              <a:t>Словене</a:t>
            </a:r>
            <a:r>
              <a:rPr lang="ru-RU" sz="4400" b="1" dirty="0" smtClean="0">
                <a:solidFill>
                  <a:srgbClr val="FF0000"/>
                </a:solidFill>
              </a:rPr>
              <a:t>, древляне</a:t>
            </a:r>
          </a:p>
          <a:p>
            <a:pPr marL="0" indent="0">
              <a:buNone/>
            </a:pPr>
            <a:r>
              <a:rPr lang="ru-RU" sz="3400" b="1" dirty="0" smtClean="0"/>
              <a:t>с. 79 работа со статьёй «Этот удивительный мир»</a:t>
            </a:r>
          </a:p>
          <a:p>
            <a:endParaRPr lang="ru-RU" sz="3400" dirty="0"/>
          </a:p>
          <a:p>
            <a:endParaRPr lang="ru-RU" sz="3400" dirty="0"/>
          </a:p>
          <a:p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val="2248439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79" y="850812"/>
            <a:ext cx="7662053" cy="5746540"/>
          </a:xfrm>
        </p:spPr>
      </p:pic>
    </p:spTree>
    <p:extLst>
      <p:ext uri="{BB962C8B-B14F-4D97-AF65-F5344CB8AC3E}">
        <p14:creationId xmlns:p14="http://schemas.microsoft.com/office/powerpoint/2010/main" val="1859526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Ф.Г. Солнцев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«Крестьянское семейство за обедом»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315" y="1298575"/>
            <a:ext cx="6333370" cy="4937125"/>
          </a:xfrm>
        </p:spPr>
      </p:pic>
    </p:spTree>
    <p:extLst>
      <p:ext uri="{BB962C8B-B14F-4D97-AF65-F5344CB8AC3E}">
        <p14:creationId xmlns:p14="http://schemas.microsoft.com/office/powerpoint/2010/main" val="399789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710</TotalTime>
  <Words>119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Soho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РУССКАЯ ТРАПЕЗА</vt:lpstr>
      <vt:lpstr>ЗАДАНИЯ ПО ГРУППАМ</vt:lpstr>
      <vt:lpstr>Презентация PowerPoint</vt:lpstr>
      <vt:lpstr>Ф.Г. Солнцев  «Крестьянское семейство за обедом»</vt:lpstr>
      <vt:lpstr>?</vt:lpstr>
      <vt:lpstr>Презентация PowerPoint</vt:lpstr>
      <vt:lpstr>ДОМАШНЕЕ ЗАДАНИЕ</vt:lpstr>
      <vt:lpstr>Презентация PowerPoint</vt:lpstr>
    </vt:vector>
  </TitlesOfParts>
  <Company>UralSOFT SubZero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Орлов</dc:creator>
  <cp:lastModifiedBy>user</cp:lastModifiedBy>
  <cp:revision>67</cp:revision>
  <dcterms:created xsi:type="dcterms:W3CDTF">2015-02-23T17:12:56Z</dcterms:created>
  <dcterms:modified xsi:type="dcterms:W3CDTF">2016-04-12T17:04:00Z</dcterms:modified>
</cp:coreProperties>
</file>