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7" r:id="rId2"/>
    <p:sldId id="263" r:id="rId3"/>
    <p:sldId id="259" r:id="rId4"/>
    <p:sldId id="262" r:id="rId5"/>
    <p:sldId id="258" r:id="rId6"/>
    <p:sldId id="261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16CA0-7E59-4C92-9876-9B80E892A959}" type="datetimeFigureOut">
              <a:rPr lang="ru-RU" smtClean="0"/>
              <a:t>03.04.2017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F7256B0-D5F4-4B07-98F0-BC276DC970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16CA0-7E59-4C92-9876-9B80E892A959}" type="datetimeFigureOut">
              <a:rPr lang="ru-RU" smtClean="0"/>
              <a:t>03.04.2017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56B0-D5F4-4B07-98F0-BC276DC970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16CA0-7E59-4C92-9876-9B80E892A959}" type="datetimeFigureOut">
              <a:rPr lang="ru-RU" smtClean="0"/>
              <a:t>03.04.2017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56B0-D5F4-4B07-98F0-BC276DC970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16CA0-7E59-4C92-9876-9B80E892A959}" type="datetimeFigureOut">
              <a:rPr lang="ru-RU" smtClean="0"/>
              <a:t>03.04.2017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F7256B0-D5F4-4B07-98F0-BC276DC970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16CA0-7E59-4C92-9876-9B80E892A959}" type="datetimeFigureOut">
              <a:rPr lang="ru-RU" smtClean="0"/>
              <a:t>03.04.2017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56B0-D5F4-4B07-98F0-BC276DC9704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16CA0-7E59-4C92-9876-9B80E892A959}" type="datetimeFigureOut">
              <a:rPr lang="ru-RU" smtClean="0"/>
              <a:t>03.04.2017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56B0-D5F4-4B07-98F0-BC276DC970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16CA0-7E59-4C92-9876-9B80E892A959}" type="datetimeFigureOut">
              <a:rPr lang="ru-RU" smtClean="0"/>
              <a:t>03.04.2017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F7256B0-D5F4-4B07-98F0-BC276DC9704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16CA0-7E59-4C92-9876-9B80E892A959}" type="datetimeFigureOut">
              <a:rPr lang="ru-RU" smtClean="0"/>
              <a:t>03.04.2017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56B0-D5F4-4B07-98F0-BC276DC970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16CA0-7E59-4C92-9876-9B80E892A959}" type="datetimeFigureOut">
              <a:rPr lang="ru-RU" smtClean="0"/>
              <a:t>03.04.2017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56B0-D5F4-4B07-98F0-BC276DC970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16CA0-7E59-4C92-9876-9B80E892A959}" type="datetimeFigureOut">
              <a:rPr lang="ru-RU" smtClean="0"/>
              <a:t>03.04.2017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56B0-D5F4-4B07-98F0-BC276DC970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16CA0-7E59-4C92-9876-9B80E892A959}" type="datetimeFigureOut">
              <a:rPr lang="ru-RU" smtClean="0"/>
              <a:t>03.04.2017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256B0-D5F4-4B07-98F0-BC276DC97042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3416CA0-7E59-4C92-9876-9B80E892A959}" type="datetimeFigureOut">
              <a:rPr lang="ru-RU" smtClean="0"/>
              <a:t>03.04.2017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F7256B0-D5F4-4B07-98F0-BC276DC9704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76672"/>
            <a:ext cx="7908371" cy="593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755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439" y="476672"/>
            <a:ext cx="8066652" cy="6049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68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2118340"/>
            <a:ext cx="35283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1"/>
                </a:solidFill>
              </a:rPr>
              <a:t>Структура Вселенной</a:t>
            </a:r>
            <a:endParaRPr lang="ru-RU" sz="4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5" y="404664"/>
            <a:ext cx="4341259" cy="6085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641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916832"/>
            <a:ext cx="8084127" cy="41282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19672" y="548680"/>
            <a:ext cx="58301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chemeClr val="tx1"/>
                </a:solidFill>
              </a:rPr>
              <a:t>Структура Вселенной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185272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19672" y="548680"/>
            <a:ext cx="58301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chemeClr val="tx1"/>
                </a:solidFill>
              </a:rPr>
              <a:t>Структура Вселенной</a:t>
            </a:r>
            <a:endParaRPr lang="ru-RU" sz="4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7" y="1700808"/>
            <a:ext cx="5532525" cy="4581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648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2693" y="404664"/>
            <a:ext cx="79693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Множественность вселенных</a:t>
            </a:r>
            <a:endParaRPr lang="ru-RU" sz="48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546" y="1700808"/>
            <a:ext cx="7940374" cy="4466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310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332656"/>
            <a:ext cx="80190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chemeClr val="tx1"/>
                </a:solidFill>
              </a:rPr>
              <a:t>Множественность Вселенных</a:t>
            </a:r>
            <a:endParaRPr lang="ru-RU" sz="48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484784"/>
            <a:ext cx="6961411" cy="4632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64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119</TotalTime>
  <Words>10</Words>
  <Application>Microsoft Office PowerPoint</Application>
  <PresentationFormat>Экран (4:3)</PresentationFormat>
  <Paragraphs>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Галалюк В.В..</dc:creator>
  <cp:lastModifiedBy>Галалюк В.В..</cp:lastModifiedBy>
  <cp:revision>2</cp:revision>
  <dcterms:created xsi:type="dcterms:W3CDTF">2017-04-03T07:01:00Z</dcterms:created>
  <dcterms:modified xsi:type="dcterms:W3CDTF">2017-04-03T09:41:12Z</dcterms:modified>
</cp:coreProperties>
</file>