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SCN0587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3"/>
            <a:ext cx="9150846" cy="6865624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204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орр</dc:creator>
  <cp:lastModifiedBy>орр</cp:lastModifiedBy>
  <cp:revision>1</cp:revision>
  <dcterms:created xsi:type="dcterms:W3CDTF">2018-01-15T22:12:09Z</dcterms:created>
  <dcterms:modified xsi:type="dcterms:W3CDTF">2018-01-15T22:13:32Z</dcterms:modified>
</cp:coreProperties>
</file>