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59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1E36F-CF3F-4DA0-8A94-26B884C1335A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776B0-3A57-43D1-8B4B-B7C3B478D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083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1E36F-CF3F-4DA0-8A94-26B884C1335A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776B0-3A57-43D1-8B4B-B7C3B478D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615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1E36F-CF3F-4DA0-8A94-26B884C1335A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776B0-3A57-43D1-8B4B-B7C3B478D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032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1E36F-CF3F-4DA0-8A94-26B884C1335A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776B0-3A57-43D1-8B4B-B7C3B478D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994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1E36F-CF3F-4DA0-8A94-26B884C1335A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776B0-3A57-43D1-8B4B-B7C3B478D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415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1E36F-CF3F-4DA0-8A94-26B884C1335A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776B0-3A57-43D1-8B4B-B7C3B478D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986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1E36F-CF3F-4DA0-8A94-26B884C1335A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776B0-3A57-43D1-8B4B-B7C3B478D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513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1E36F-CF3F-4DA0-8A94-26B884C1335A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776B0-3A57-43D1-8B4B-B7C3B478D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367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1E36F-CF3F-4DA0-8A94-26B884C1335A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776B0-3A57-43D1-8B4B-B7C3B478D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091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1E36F-CF3F-4DA0-8A94-26B884C1335A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776B0-3A57-43D1-8B4B-B7C3B478D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178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1E36F-CF3F-4DA0-8A94-26B884C1335A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776B0-3A57-43D1-8B4B-B7C3B478D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065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91E36F-CF3F-4DA0-8A94-26B884C1335A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776B0-3A57-43D1-8B4B-B7C3B478D0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702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www.materinstvo.ru/content/article_images/articles_10289/shablon-blagodarnosti-detskiy-sad-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68434" y="1175657"/>
            <a:ext cx="7471955" cy="2554545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ВИЗИТНАЯ КАРТОЧКА К КОНКУРСУ ВОСПИТАТЕЛЬ </a:t>
            </a:r>
            <a:r>
              <a:rPr lang="ru-RU" sz="4000" b="1" i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 </a:t>
            </a:r>
          </a:p>
          <a:p>
            <a:pPr algn="ctr"/>
            <a:r>
              <a:rPr lang="ru-RU" sz="4000" b="1" i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 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endParaRPr lang="ru-RU" sz="40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059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www.materinstvo.ru/content/article_images/articles_10289/shablon-blagodarnosti-detskiy-sad-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8807" y="888272"/>
            <a:ext cx="3115492" cy="415398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920241" y="888271"/>
            <a:ext cx="4637314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Федия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Екатерина Сергеевна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Высшей квалификационной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категории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МБДОУ «Детский сад № 1 общеразвивающего вида с приоритетным осуществлением деятельности по социальному развитию детей г. Бокситогорска»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30398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www.materinstvo.ru/content/article_images/articles_10289/shablon-blagodarnosti-detskiy-sad-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66160" y="914400"/>
            <a:ext cx="3305713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Личные данные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6658" y="1071154"/>
            <a:ext cx="2733403" cy="36445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808513" y="1685109"/>
            <a:ext cx="406335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Дата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рождения:14.09.1987 год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 г. Бокситогорске Ленинградской области.</a:t>
            </a:r>
          </a:p>
          <a:p>
            <a:pPr algn="ctr"/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Образование: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Высшее, </a:t>
            </a:r>
          </a:p>
          <a:p>
            <a:pPr algn="ctr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институт АОУ ВПО «Ленинградский государственный университет имени А.С. Пушкина»</a:t>
            </a:r>
          </a:p>
          <a:p>
            <a:pPr algn="ctr"/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71578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://www.caimanbar.ru/photos/59af8a5912e1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80271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7141"/>
            <a:ext cx="12228852" cy="68787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36869" y="940526"/>
            <a:ext cx="3453189" cy="584775"/>
          </a:xfrm>
          <a:prstGeom prst="rect">
            <a:avLst/>
          </a:prstGeom>
          <a:noFill/>
          <a:ln>
            <a:solidFill>
              <a:srgbClr val="92D05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Мои достижения</a:t>
            </a:r>
            <a:endParaRPr lang="ru-RU" sz="32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s://nsportal.ru/sites/default/files/portfolio_photos/2017/11/08/img_036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5025" y="1627723"/>
            <a:ext cx="1771144" cy="25004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nsportal.ru/sites/default/files/portfolio_photos/2017/11/08/img_052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4097" y="1686831"/>
            <a:ext cx="1732696" cy="23557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nsportal.ru/sites/default/files/portfolio_photos/2017/11/08/img_052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64827" y="665699"/>
            <a:ext cx="1842395" cy="24953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nsportal.ru/sites/default/files/portfolio_photos/2017/11/08/img_052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1094" y="502989"/>
            <a:ext cx="1945050" cy="27524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nsportal.ru/sites/default/files/portfolio_photos/2017/11/10/img_0555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2308" y="3336813"/>
            <a:ext cx="1839082" cy="27178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nsportal.ru/sites/default/files/portfolio_photos/2017/11/10/img_0560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72585" y="3336813"/>
            <a:ext cx="1825373" cy="26909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nsportal.ru/sites/default/files/portfolio_photos/2017/12/24/blagodarnost_sayt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5338" y="4042591"/>
            <a:ext cx="1649440" cy="23231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s://nsportal.ru/sites/default/files/portfolio_photos/2017/11/08/img_0521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1056" y="1686831"/>
            <a:ext cx="1849491" cy="23557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s://nsportal.ru/sites/default/files/portfolio_photos/2017/11/08/img_0527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4272" y="4172352"/>
            <a:ext cx="2763793" cy="20636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29083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www.materinstvo.ru/content/article_images/articles_10289/shablon-blagodarnosti-detskiy-sad-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05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45458" y="3942948"/>
            <a:ext cx="40071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возможности каждого ребёнка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98171" y="1218781"/>
            <a:ext cx="35008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Clr>
                <a:srgbClr val="1307A9"/>
              </a:buClr>
              <a:buFont typeface="Wingdings" panose="05000000000000000000" pitchFamily="2" charset="2"/>
              <a:buChar char="Ø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Учёт возрастных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особенностей детей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98616" y="3105835"/>
            <a:ext cx="38274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algn="ctr">
              <a:buClr>
                <a:srgbClr val="331D93"/>
              </a:buClr>
              <a:buFont typeface="Wingdings" pitchFamily="2" charset="2"/>
              <a:buChar char="Ø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Дифференцированный подход к </a:t>
            </a:r>
          </a:p>
          <a:p>
            <a:pPr marL="274320" indent="-274320" algn="ctr">
              <a:buClr>
                <a:schemeClr val="accent3"/>
              </a:buCl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личности каждого ребёнка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98616" y="2003611"/>
            <a:ext cx="41539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реализации индивидуальных способностей каждого ребенка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45458" y="4721661"/>
            <a:ext cx="30366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ru-RU" dirty="0" smtClean="0"/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интеграции</a:t>
            </a:r>
            <a:r>
              <a:rPr lang="ru-RU" dirty="0"/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145458" y="5374332"/>
            <a:ext cx="41900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Помогать ребенку быть социально значимым и успешным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299064" y="618617"/>
            <a:ext cx="7302136" cy="461665"/>
          </a:xfrm>
          <a:prstGeom prst="rect">
            <a:avLst/>
          </a:prstGeom>
          <a:noFill/>
          <a:ln>
            <a:solidFill>
              <a:srgbClr val="FFC0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Мои основные принципы работы с детьми</a:t>
            </a:r>
            <a:endParaRPr lang="ru-RU" sz="2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99364" y="1485677"/>
            <a:ext cx="239050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algn="ctr">
              <a:buClr>
                <a:srgbClr val="190464"/>
              </a:buClr>
              <a:buFont typeface="Wingdings" pitchFamily="2" charset="2"/>
              <a:buChar char="Ø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общении с ребенком отношусь к нему с уважением, доверием;</a:t>
            </a:r>
          </a:p>
        </p:txBody>
      </p:sp>
    </p:spTree>
    <p:extLst>
      <p:ext uri="{BB962C8B-B14F-4D97-AF65-F5344CB8AC3E}">
        <p14:creationId xmlns:p14="http://schemas.microsoft.com/office/powerpoint/2010/main" val="9605684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www.materinstvo.ru/content/article_images/articles_10289/shablon-blagodarnosti-detskiy-sad-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90949" y="979714"/>
            <a:ext cx="7372797" cy="461665"/>
          </a:xfrm>
          <a:prstGeom prst="rect">
            <a:avLst/>
          </a:prstGeom>
          <a:noFill/>
          <a:ln>
            <a:solidFill>
              <a:srgbClr val="00B0F0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Мои основные принципы работы с семьей</a:t>
            </a:r>
            <a:endParaRPr lang="ru-RU" sz="2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ds04.infourok.ru/uploads/ex/118d/000b96c4-50014254/img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3828" y="1773882"/>
            <a:ext cx="6570617" cy="357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80353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www.materinstvo.ru/content/article_images/articles_10289/shablon-blagodarnosti-detskiy-sad-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48000" y="29673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85554" y="1551563"/>
            <a:ext cx="8464347" cy="2831544"/>
          </a:xfrm>
          <a:prstGeom prst="rect">
            <a:avLst/>
          </a:prstGeom>
          <a:noFill/>
          <a:ln>
            <a:solidFill>
              <a:srgbClr val="00B0F0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целью своей работы , </a:t>
            </a: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считаю </a:t>
            </a:r>
            <a:r>
              <a:rPr lang="ru-RU" sz="32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</a:t>
            </a:r>
            <a:r>
              <a:rPr lang="ru-RU" sz="32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обучение, охрана и укрепление здоровья и физического развития ребенка, обеспечение условий для формирования здорового образа жизни.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13403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www.materinstvo.ru/content/article_images/articles_10289/shablon-blagodarnosti-detskiy-sad-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48000" y="891847"/>
            <a:ext cx="6096000" cy="4370427"/>
          </a:xfrm>
          <a:prstGeom prst="rect">
            <a:avLst/>
          </a:prstGeom>
          <a:ln>
            <a:solidFill>
              <a:srgbClr val="00B05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/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Воспитатель, воспитатель!</a:t>
            </a:r>
          </a:p>
          <a:p>
            <a:pPr algn="ctr"/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творец, мудрец, ваятель,</a:t>
            </a:r>
          </a:p>
          <a:p>
            <a:pPr algn="ctr"/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Вечно в поиске, в дороге,</a:t>
            </a:r>
          </a:p>
          <a:p>
            <a:pPr algn="ctr"/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знать, уметь так много.</a:t>
            </a:r>
          </a:p>
          <a:p>
            <a:pPr algn="ctr"/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Воспитатель, воспитатель!</a:t>
            </a:r>
          </a:p>
          <a:p>
            <a:pPr algn="ctr"/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актёр, чудак, мечтатель,</a:t>
            </a:r>
          </a:p>
          <a:p>
            <a:pPr algn="ctr"/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всегда среди детей,</a:t>
            </a:r>
          </a:p>
          <a:p>
            <a:pPr algn="ctr"/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 задумок, сто затей.</a:t>
            </a:r>
          </a:p>
          <a:p>
            <a:pPr algn="ctr"/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Воспитатель, воспитатель!</a:t>
            </a:r>
          </a:p>
          <a:p>
            <a:pPr algn="ctr"/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 призвание Создатель,</a:t>
            </a:r>
          </a:p>
          <a:p>
            <a:pPr algn="ctr"/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маленький росток</a:t>
            </a:r>
          </a:p>
          <a:p>
            <a:pPr algn="ctr"/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Превратил бы ты в цветок</a:t>
            </a:r>
          </a:p>
        </p:txBody>
      </p:sp>
    </p:spTree>
    <p:extLst>
      <p:ext uri="{BB962C8B-B14F-4D97-AF65-F5344CB8AC3E}">
        <p14:creationId xmlns:p14="http://schemas.microsoft.com/office/powerpoint/2010/main" val="20458305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217</Words>
  <Application>Microsoft Office PowerPoint</Application>
  <PresentationFormat>Широкоэкранный</PresentationFormat>
  <Paragraphs>40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Dmitriy</dc:creator>
  <cp:lastModifiedBy>Dmitriy</cp:lastModifiedBy>
  <cp:revision>11</cp:revision>
  <dcterms:created xsi:type="dcterms:W3CDTF">2018-01-11T16:12:57Z</dcterms:created>
  <dcterms:modified xsi:type="dcterms:W3CDTF">2018-01-24T17:11:57Z</dcterms:modified>
</cp:coreProperties>
</file>