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3" r:id="rId3"/>
    <p:sldId id="265" r:id="rId4"/>
    <p:sldId id="266" r:id="rId5"/>
    <p:sldId id="264" r:id="rId6"/>
    <p:sldId id="267" r:id="rId7"/>
    <p:sldId id="268" r:id="rId8"/>
    <p:sldId id="271" r:id="rId9"/>
    <p:sldId id="272" r:id="rId10"/>
    <p:sldId id="258" r:id="rId11"/>
    <p:sldId id="259" r:id="rId12"/>
    <p:sldId id="261" r:id="rId13"/>
    <p:sldId id="262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1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56bc8a1f1fd4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114390"/>
          </a:xfrm>
          <a:prstGeom prst="rect">
            <a:avLst/>
          </a:prstGeom>
          <a:noFill/>
        </p:spPr>
      </p:pic>
      <p:pic>
        <p:nvPicPr>
          <p:cNvPr id="3" name="Picture 3" descr="C:\Users\Администратор\Desktop\arGUUyV9Ep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060848"/>
            <a:ext cx="2376264" cy="352839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749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ru-RU" sz="1600" b="1" dirty="0" smtClean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"Не обижайте детей готовыми формулами, формулы – пустота; обогатите их образами и картинами, на которых видны связующие нити. Не отягощайте детей мертвым грузом фактов; обучите их приемам и способам, которые помогут их постигать. Не учите их, что польза главное. Главное – воспитание в человеке человеческого".                                             Антуан де Сент-Экзюпери. </a:t>
            </a:r>
            <a:r>
              <a:rPr lang="ru-RU" sz="1600" b="1" dirty="0" smtClean="0">
                <a:solidFill>
                  <a:srgbClr val="7030A0"/>
                </a:solidFill>
              </a:rPr>
              <a:t> 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4212976" y="5517232"/>
            <a:ext cx="7056784" cy="28289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altLang="ru-RU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3635896" y="2204864"/>
            <a:ext cx="536416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>
                <a:latin typeface="Tahoma" pitchFamily="34" charset="0"/>
                <a:cs typeface="Tahoma" pitchFamily="34" charset="0"/>
              </a:rPr>
              <a:t>Образование: </a:t>
            </a: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высшее</a:t>
            </a:r>
            <a:endParaRPr lang="ru-RU" altLang="ru-RU" sz="1400" dirty="0">
              <a:latin typeface="Tahoma" pitchFamily="34" charset="0"/>
              <a:cs typeface="Tahoma" pitchFamily="34" charset="0"/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>
                <a:latin typeface="Tahoma" pitchFamily="34" charset="0"/>
                <a:cs typeface="Tahoma" pitchFamily="34" charset="0"/>
              </a:rPr>
              <a:t>Квалификация: </a:t>
            </a: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высшая </a:t>
            </a:r>
            <a:endParaRPr lang="ru-RU" altLang="ru-RU" sz="1400" dirty="0">
              <a:latin typeface="Tahoma" pitchFamily="34" charset="0"/>
              <a:cs typeface="Tahoma" pitchFamily="34" charset="0"/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Стаж работы: 8 лет </a:t>
            </a: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Место работы: </a:t>
            </a: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МАОУ </a:t>
            </a:r>
            <a:r>
              <a:rPr lang="ru-RU" altLang="ru-RU" sz="1400" dirty="0">
                <a:latin typeface="Tahoma" pitchFamily="34" charset="0"/>
                <a:cs typeface="Tahoma" pitchFamily="34" charset="0"/>
              </a:rPr>
              <a:t>СОШ </a:t>
            </a: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№ 63</a:t>
            </a:r>
            <a:endParaRPr lang="ru-RU" altLang="ru-RU" sz="1400" dirty="0">
              <a:latin typeface="Tahoma" pitchFamily="34" charset="0"/>
              <a:cs typeface="Tahoma" pitchFamily="34" charset="0"/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Должность: учитель</a:t>
            </a:r>
          </a:p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 начальных классов</a:t>
            </a:r>
          </a:p>
          <a:p>
            <a:pPr lvl="0" algn="r">
              <a:lnSpc>
                <a:spcPct val="150000"/>
              </a:lnSpc>
              <a:spcBef>
                <a:spcPct val="0"/>
              </a:spcBef>
              <a:defRPr/>
            </a:pPr>
            <a:r>
              <a:rPr lang="ru-RU" altLang="ru-RU" sz="1400" dirty="0" smtClean="0">
                <a:latin typeface="Tahoma" pitchFamily="34" charset="0"/>
                <a:cs typeface="Tahoma" pitchFamily="34" charset="0"/>
              </a:rPr>
              <a:t>Овчинникова К.В.</a:t>
            </a:r>
          </a:p>
          <a:p>
            <a:pPr lvl="0" algn="r">
              <a:spcBef>
                <a:spcPct val="0"/>
              </a:spcBef>
              <a:defRPr/>
            </a:pPr>
            <a:endParaRPr lang="ru-RU" altLang="ru-RU" sz="1400" dirty="0" smtClean="0">
              <a:latin typeface="Tahoma" pitchFamily="34" charset="0"/>
              <a:cs typeface="Tahoma" pitchFamily="34" charset="0"/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</a:pPr>
            <a:endParaRPr lang="ru-RU" altLang="ru-RU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3140968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«Учение с увлечением»</a:t>
            </a:r>
          </a:p>
          <a:p>
            <a:pPr algn="ctr"/>
            <a:r>
              <a:rPr lang="ru-RU" sz="2000" b="1" dirty="0" smtClean="0"/>
              <a:t>Технология проблемного диалога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12яна2018\img3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12яна2018\img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12яна2018\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12яна2018\0015-015-Priemy-sozdanija-problemnoj-situats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6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12яна2018\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12яна2018\8952dba2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12яна2018\Lake-Ubar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12яна2018\onNtTnAfRRuWaogNmZGp_cactus_in_the_sahar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66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12яна2018\5c6a2dd9329aefab9d0152d949a92e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12яна2018\afro0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erver.ru/img/prugtreug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24744"/>
            <a:ext cx="7704856" cy="4425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doc4web.ru/uploads/files/48/47896/hello_html_3c28c84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s://doc4web.ru/uploads/files/48/47896/hello_html_3c28c84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6400800" cy="5942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doc4web.ru/uploads/files/48/47896/hello_html_3c28c84a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s://doc4web.ru/uploads/files/48/47896/hello_html_3c28c84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60648"/>
            <a:ext cx="6400800" cy="5942434"/>
          </a:xfrm>
          <a:prstGeom prst="rect">
            <a:avLst/>
          </a:prstGeom>
          <a:solidFill>
            <a:srgbClr val="FFFF00"/>
          </a:solidFill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403648" y="1556792"/>
            <a:ext cx="4680520" cy="30243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95</Words>
  <Application>Microsoft Office PowerPoint</Application>
  <PresentationFormat>Экран (4:3)</PresentationFormat>
  <Paragraphs>11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Дмитрий Каленюк</cp:lastModifiedBy>
  <cp:revision>16</cp:revision>
  <dcterms:created xsi:type="dcterms:W3CDTF">2018-01-11T23:58:22Z</dcterms:created>
  <dcterms:modified xsi:type="dcterms:W3CDTF">2018-01-25T01:32:00Z</dcterms:modified>
</cp:coreProperties>
</file>