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628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063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7148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191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6327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025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480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244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701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543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396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259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166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118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406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89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2E70E-951D-4D56-9EC2-218AB0D06AA0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24E85E9-EB48-4C39-8E08-5423800B5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473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вырезанным углом 3"/>
          <p:cNvSpPr/>
          <p:nvPr/>
        </p:nvSpPr>
        <p:spPr>
          <a:xfrm>
            <a:off x="859970" y="2090057"/>
            <a:ext cx="7151915" cy="1975733"/>
          </a:xfrm>
          <a:prstGeom prst="snip1Rect">
            <a:avLst>
              <a:gd name="adj" fmla="val 10560"/>
            </a:avLst>
          </a:prstGeom>
          <a:solidFill>
            <a:schemeClr val="lt1">
              <a:alpha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53344" y="2469261"/>
            <a:ext cx="56714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  <a:t>А у нас Дед Мороз, </a:t>
            </a:r>
          </a:p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</a:rPr>
              <a:t>А у вас.?...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7820"/>
            <a:ext cx="2339244" cy="38202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71431">
            <a:off x="6166892" y="-65315"/>
            <a:ext cx="3330760" cy="506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71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углом 4"/>
          <p:cNvSpPr/>
          <p:nvPr/>
        </p:nvSpPr>
        <p:spPr>
          <a:xfrm>
            <a:off x="-108857" y="522514"/>
            <a:ext cx="8904515" cy="5464629"/>
          </a:xfrm>
          <a:prstGeom prst="snip1Rect">
            <a:avLst>
              <a:gd name="adj" fmla="val 664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670629" y="1832874"/>
            <a:ext cx="27722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Father Christmas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- это имя деда, которое используется во многих англо-говорящих странах. В прошлом английский дед Мороз носил имя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Old Father Christmas (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Старый Дед Мороз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50" y="217714"/>
            <a:ext cx="2788550" cy="58932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09900" y="834122"/>
            <a:ext cx="5464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Англия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487" y="2000250"/>
            <a:ext cx="3222172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3730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углом 4"/>
          <p:cNvSpPr/>
          <p:nvPr/>
        </p:nvSpPr>
        <p:spPr>
          <a:xfrm>
            <a:off x="-108857" y="522514"/>
            <a:ext cx="8904515" cy="5464629"/>
          </a:xfrm>
          <a:prstGeom prst="snip1Rect">
            <a:avLst>
              <a:gd name="adj" fmla="val 664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670629" y="1832874"/>
            <a:ext cx="277222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Ирландский дед напоминает сказочного звездочета. Зовут его Отец Рождество или Давид-на-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нолаг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. Правда, помнят об этом только старые ирландцы. И здесь Санта Клаус стал вытеснять традиционного деда.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50" y="217714"/>
            <a:ext cx="2788550" cy="58932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09900" y="834122"/>
            <a:ext cx="5464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Ирландия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859" y="2000250"/>
            <a:ext cx="3352800" cy="3674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6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1743" y="261257"/>
            <a:ext cx="5464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Россия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0" y="1360712"/>
            <a:ext cx="6945085" cy="5018317"/>
          </a:xfrm>
          <a:prstGeom prst="snip1Rect">
            <a:avLst>
              <a:gd name="adj" fmla="val 1056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614057" y="1643743"/>
            <a:ext cx="320765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Одеяние нашего Деда Мороза Может быть разных цветов: синее, красное, белое, золотое, даже зеленое. На его голове – шапка –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боярка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, отделанная белым мехом. Тулуп нашего  деда обязательно расшит узорами с каменьями драгоценными, носит он рукавицы, обут в валенки и подпоясан кушаком.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931" y="261257"/>
            <a:ext cx="2588597" cy="611777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"/>
          <a:stretch/>
        </p:blipFill>
        <p:spPr bwMode="auto">
          <a:xfrm>
            <a:off x="-1" y="1768840"/>
            <a:ext cx="3614057" cy="4276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497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углом 4"/>
          <p:cNvSpPr/>
          <p:nvPr/>
        </p:nvSpPr>
        <p:spPr>
          <a:xfrm>
            <a:off x="221350" y="522513"/>
            <a:ext cx="8904515" cy="5464629"/>
          </a:xfrm>
          <a:prstGeom prst="snip1Rect">
            <a:avLst>
              <a:gd name="adj" fmla="val 664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72230" y="1658702"/>
            <a:ext cx="24819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000" dirty="0">
                <a:solidFill>
                  <a:srgbClr val="2E83C3">
                    <a:lumMod val="50000"/>
                  </a:srgbClr>
                </a:solidFill>
              </a:rPr>
              <a:t>Голландского деда Мороза называют </a:t>
            </a:r>
            <a:r>
              <a:rPr lang="ru-RU" sz="2000" dirty="0" err="1">
                <a:solidFill>
                  <a:srgbClr val="2E83C3">
                    <a:lumMod val="50000"/>
                  </a:srgbClr>
                </a:solidFill>
              </a:rPr>
              <a:t>Синтерклаас</a:t>
            </a:r>
            <a:r>
              <a:rPr lang="ru-RU" sz="2000" dirty="0">
                <a:solidFill>
                  <a:srgbClr val="2E83C3">
                    <a:lumMod val="50000"/>
                  </a:srgbClr>
                </a:solidFill>
              </a:rPr>
              <a:t>. Появляется он в компании двух трубочистов. Сам дед настолько </a:t>
            </a:r>
            <a:r>
              <a:rPr lang="ru-RU" sz="2000" dirty="0" err="1">
                <a:solidFill>
                  <a:srgbClr val="2E83C3">
                    <a:lumMod val="50000"/>
                  </a:srgbClr>
                </a:solidFill>
              </a:rPr>
              <a:t>вольяжный</a:t>
            </a:r>
            <a:r>
              <a:rPr lang="ru-RU" sz="2000" dirty="0">
                <a:solidFill>
                  <a:srgbClr val="2E83C3">
                    <a:lumMod val="50000"/>
                  </a:srgbClr>
                </a:solidFill>
              </a:rPr>
              <a:t>, что не стремится самостоятельно лезть в печные трубы, вместо него подарки детям по ночам приносят помощники-трубочисты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50" y="217714"/>
            <a:ext cx="2788550" cy="58932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85209" y="1012371"/>
            <a:ext cx="5464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Нидерланды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771" y="1832874"/>
            <a:ext cx="3439887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6954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углом 4"/>
          <p:cNvSpPr/>
          <p:nvPr/>
        </p:nvSpPr>
        <p:spPr>
          <a:xfrm>
            <a:off x="112816" y="546264"/>
            <a:ext cx="8904515" cy="5464629"/>
          </a:xfrm>
          <a:prstGeom prst="snip1Rect">
            <a:avLst>
              <a:gd name="adj" fmla="val 664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72229" y="1832874"/>
            <a:ext cx="296998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Новый год в Австрии называется Сильвестр в честь святого Сильвестра. Роль Дедов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М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орозов там исполняют два персонажа: Николаус и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Крампус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Крампус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– это некое подобие лешего, который разгоняет громкими криками злых духов.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50" y="217714"/>
            <a:ext cx="2788550" cy="58932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09900" y="834122"/>
            <a:ext cx="5464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Австрия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325" y="1735585"/>
            <a:ext cx="2998333" cy="3394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48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углом 4"/>
          <p:cNvSpPr/>
          <p:nvPr/>
        </p:nvSpPr>
        <p:spPr>
          <a:xfrm>
            <a:off x="131295" y="522513"/>
            <a:ext cx="8904515" cy="5464629"/>
          </a:xfrm>
          <a:prstGeom prst="snip1Rect">
            <a:avLst>
              <a:gd name="adj" fmla="val 664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72229" y="1832874"/>
            <a:ext cx="28012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Вайнахтсман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– Дед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М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ороз в Германии. Прообразом его тоже является святой Николай. Немецкий дед мороз любит появляться на ослике.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50" y="217714"/>
            <a:ext cx="2788550" cy="58932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09900" y="834122"/>
            <a:ext cx="5464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Германия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486" y="1832874"/>
            <a:ext cx="3120572" cy="3838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0369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углом 4"/>
          <p:cNvSpPr/>
          <p:nvPr/>
        </p:nvSpPr>
        <p:spPr>
          <a:xfrm>
            <a:off x="112815" y="532410"/>
            <a:ext cx="8904515" cy="5464629"/>
          </a:xfrm>
          <a:prstGeom prst="snip1Rect">
            <a:avLst>
              <a:gd name="adj" fmla="val 664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72229" y="1832874"/>
            <a:ext cx="280125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В Дании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Юлеманден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– главный Дед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М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ороз, так называемый большой дед. В помощниках у него эльфы.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Юлеманден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сродни всем северным дедам морозам. Приезжает он на оленях из Гренландии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50" y="217714"/>
            <a:ext cx="2788550" cy="58932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09900" y="834122"/>
            <a:ext cx="5464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Дания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487" y="2000250"/>
            <a:ext cx="3222172" cy="3602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050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углом 4"/>
          <p:cNvSpPr/>
          <p:nvPr/>
        </p:nvSpPr>
        <p:spPr>
          <a:xfrm>
            <a:off x="140862" y="522514"/>
            <a:ext cx="8904515" cy="5464629"/>
          </a:xfrm>
          <a:prstGeom prst="snip1Rect">
            <a:avLst>
              <a:gd name="adj" fmla="val 664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72229" y="1832874"/>
            <a:ext cx="280125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Юль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Томтен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Йолотомтен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) живет в Швеции, в заповедном лесу. Творить новогодние чудеса ему помогают снеговик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Дасти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, озорные мыши, принц с принцессой, ведьмы, Король и Снежная Королева, эльфы.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50" y="217714"/>
            <a:ext cx="2788550" cy="58932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09900" y="834122"/>
            <a:ext cx="5464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Швеция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487" y="2000249"/>
            <a:ext cx="3222172" cy="3310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1481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углом 4"/>
          <p:cNvSpPr/>
          <p:nvPr/>
        </p:nvSpPr>
        <p:spPr>
          <a:xfrm>
            <a:off x="-108857" y="522514"/>
            <a:ext cx="8904515" cy="5464629"/>
          </a:xfrm>
          <a:prstGeom prst="snip1Rect">
            <a:avLst>
              <a:gd name="adj" fmla="val 664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72229" y="1832874"/>
            <a:ext cx="28012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Французский рождественский папаша Пер-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Ноэль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тоже произошел от святого Николая. Хоть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раньша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одевался он скромно, на подарки детишкам никогда не скупился.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50" y="217714"/>
            <a:ext cx="2788550" cy="58932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09900" y="834122"/>
            <a:ext cx="5464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Франция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213" y="1905666"/>
            <a:ext cx="3053445" cy="37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67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углом 4"/>
          <p:cNvSpPr/>
          <p:nvPr/>
        </p:nvSpPr>
        <p:spPr>
          <a:xfrm>
            <a:off x="-108857" y="522514"/>
            <a:ext cx="8904515" cy="5464629"/>
          </a:xfrm>
          <a:prstGeom prst="snip1Rect">
            <a:avLst>
              <a:gd name="adj" fmla="val 664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72229" y="1832874"/>
            <a:ext cx="280125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В Италии на Рождество приходит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Баббо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Натале (Рождественский Дед), но к Новому году он настолько утомляется, что что находчивые итальянцы решили доверить разноску подарков симпатичной и неутомимой женщине по имени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Бефана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50" y="217714"/>
            <a:ext cx="2788550" cy="58932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09900" y="834122"/>
            <a:ext cx="5464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Италия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487" y="1985956"/>
            <a:ext cx="3222172" cy="3703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769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117</TotalTime>
  <Words>354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Admin</cp:lastModifiedBy>
  <cp:revision>13</cp:revision>
  <dcterms:created xsi:type="dcterms:W3CDTF">2012-12-24T11:18:54Z</dcterms:created>
  <dcterms:modified xsi:type="dcterms:W3CDTF">2018-01-24T22:00:51Z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1242521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