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3" r:id="rId6"/>
    <p:sldId id="264" r:id="rId7"/>
    <p:sldId id="265" r:id="rId8"/>
    <p:sldId id="266" r:id="rId9"/>
    <p:sldId id="269" r:id="rId10"/>
    <p:sldId id="272" r:id="rId11"/>
    <p:sldId id="273" r:id="rId12"/>
    <p:sldId id="274" r:id="rId13"/>
    <p:sldId id="275" r:id="rId14"/>
    <p:sldId id="278" r:id="rId15"/>
    <p:sldId id="279" r:id="rId16"/>
    <p:sldId id="280" r:id="rId17"/>
    <p:sldId id="281" r:id="rId18"/>
    <p:sldId id="283" r:id="rId19"/>
    <p:sldId id="284" r:id="rId20"/>
    <p:sldId id="286" r:id="rId21"/>
    <p:sldId id="287" r:id="rId22"/>
    <p:sldId id="28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Bookworms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980728"/>
            <a:ext cx="4402832" cy="5760640"/>
          </a:xfrm>
        </p:spPr>
        <p:txBody>
          <a:bodyPr/>
          <a:lstStyle/>
          <a:p>
            <a:r>
              <a:rPr lang="en-US" b="1" dirty="0" smtClean="0"/>
              <a:t>Agatha</a:t>
            </a:r>
            <a:r>
              <a:rPr lang="en-US" dirty="0" smtClean="0"/>
              <a:t> </a:t>
            </a:r>
            <a:r>
              <a:rPr lang="en-US" b="1" dirty="0" smtClean="0"/>
              <a:t>Christie</a:t>
            </a:r>
            <a:r>
              <a:rPr lang="en-US" dirty="0" smtClean="0"/>
              <a:t>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Агата Кристи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who</a:t>
            </a:r>
            <a:r>
              <a:rPr lang="en-US" b="1" dirty="0" smtClean="0"/>
              <a:t>  [</a:t>
            </a:r>
            <a:r>
              <a:rPr lang="en-US" b="1" dirty="0" err="1" smtClean="0">
                <a:solidFill>
                  <a:srgbClr val="00B050"/>
                </a:solidFill>
              </a:rPr>
              <a:t>h</a:t>
            </a:r>
            <a:r>
              <a:rPr lang="en-US" b="1" dirty="0" err="1" smtClean="0"/>
              <a:t>u</a:t>
            </a:r>
            <a:r>
              <a:rPr lang="en-US" b="1" dirty="0" smtClean="0"/>
              <a:t>ː] </a:t>
            </a:r>
            <a:r>
              <a:rPr lang="ru-RU" b="1" dirty="0" smtClean="0"/>
              <a:t>– кто</a:t>
            </a:r>
          </a:p>
          <a:p>
            <a:r>
              <a:rPr lang="en-US" b="1" dirty="0" err="1" smtClean="0"/>
              <a:t>qw</a:t>
            </a:r>
            <a:r>
              <a:rPr lang="en-US" b="1" dirty="0" err="1" smtClean="0">
                <a:solidFill>
                  <a:srgbClr val="C00000"/>
                </a:solidFill>
              </a:rPr>
              <a:t>ee</a:t>
            </a:r>
            <a:r>
              <a:rPr lang="en-US" b="1" dirty="0" err="1" smtClean="0"/>
              <a:t>n</a:t>
            </a:r>
            <a:r>
              <a:rPr lang="en-US" b="1" dirty="0" smtClean="0"/>
              <a:t> [</a:t>
            </a:r>
            <a:r>
              <a:rPr lang="en-US" b="1" dirty="0" err="1" smtClean="0"/>
              <a:t>kw</a:t>
            </a:r>
            <a:r>
              <a:rPr lang="en-US" b="1" dirty="0" err="1" smtClean="0">
                <a:solidFill>
                  <a:srgbClr val="C00000"/>
                </a:solidFill>
              </a:rPr>
              <a:t>iː</a:t>
            </a:r>
            <a:r>
              <a:rPr lang="en-US" b="1" dirty="0" err="1" smtClean="0"/>
              <a:t>n</a:t>
            </a:r>
            <a:r>
              <a:rPr lang="en-US" b="1" dirty="0" smtClean="0"/>
              <a:t>] -</a:t>
            </a:r>
            <a:r>
              <a:rPr lang="ru-RU" b="1" dirty="0" smtClean="0"/>
              <a:t>королева</a:t>
            </a:r>
            <a:endParaRPr lang="en-US" b="1" dirty="0" smtClean="0"/>
          </a:p>
          <a:p>
            <a:r>
              <a:rPr lang="en-US" b="1" dirty="0" smtClean="0"/>
              <a:t>crime [</a:t>
            </a:r>
            <a:r>
              <a:rPr lang="en-US" b="1" dirty="0" err="1" smtClean="0"/>
              <a:t>krʌɪm</a:t>
            </a:r>
            <a:r>
              <a:rPr lang="en-US" b="1" dirty="0" smtClean="0"/>
              <a:t>] </a:t>
            </a:r>
            <a:r>
              <a:rPr lang="ru-RU" b="1" dirty="0" smtClean="0"/>
              <a:t>- криминал</a:t>
            </a:r>
            <a:endParaRPr lang="en-US" b="1" dirty="0" smtClean="0"/>
          </a:p>
          <a:p>
            <a:r>
              <a:rPr lang="ru-RU" b="1" dirty="0" smtClean="0"/>
              <a:t> </a:t>
            </a:r>
            <a:r>
              <a:rPr lang="en-US" b="1" dirty="0" smtClean="0"/>
              <a:t>of c</a:t>
            </a:r>
            <a:r>
              <a:rPr lang="en-US" b="1" dirty="0" smtClean="0">
                <a:solidFill>
                  <a:srgbClr val="C00000"/>
                </a:solidFill>
              </a:rPr>
              <a:t>our</a:t>
            </a:r>
            <a:r>
              <a:rPr lang="en-US" b="1" dirty="0" smtClean="0"/>
              <a:t>se [</a:t>
            </a:r>
            <a:r>
              <a:rPr lang="en-US" b="1" dirty="0" err="1" smtClean="0"/>
              <a:t>k</a:t>
            </a:r>
            <a:r>
              <a:rPr lang="en-US" b="1" dirty="0" err="1" smtClean="0">
                <a:solidFill>
                  <a:srgbClr val="C00000"/>
                </a:solidFill>
              </a:rPr>
              <a:t>ɔː</a:t>
            </a:r>
            <a:r>
              <a:rPr lang="en-US" b="1" dirty="0" err="1" smtClean="0"/>
              <a:t>s</a:t>
            </a:r>
            <a:r>
              <a:rPr lang="en-US" b="1" dirty="0" smtClean="0"/>
              <a:t>]</a:t>
            </a:r>
            <a:r>
              <a:rPr lang="ru-RU" b="1" dirty="0" smtClean="0"/>
              <a:t>- конечно</a:t>
            </a:r>
            <a:endParaRPr lang="en-US" b="1" dirty="0" smtClean="0"/>
          </a:p>
          <a:p>
            <a:r>
              <a:rPr lang="en-US" b="1" dirty="0" smtClean="0">
                <a:solidFill>
                  <a:srgbClr val="7030A0"/>
                </a:solidFill>
              </a:rPr>
              <a:t>kn</a:t>
            </a:r>
            <a:r>
              <a:rPr lang="en-US" b="1" dirty="0" smtClean="0"/>
              <a:t>own |</a:t>
            </a:r>
            <a:r>
              <a:rPr lang="en-US" b="1" dirty="0" err="1" smtClean="0">
                <a:solidFill>
                  <a:srgbClr val="7030A0"/>
                </a:solidFill>
              </a:rPr>
              <a:t>n</a:t>
            </a:r>
            <a:r>
              <a:rPr lang="en-US" b="1" dirty="0" err="1" smtClean="0"/>
              <a:t>əʊn</a:t>
            </a:r>
            <a:r>
              <a:rPr lang="en-US" b="1" dirty="0" smtClean="0"/>
              <a:t>| </a:t>
            </a:r>
            <a:r>
              <a:rPr lang="ru-RU" b="1" dirty="0" smtClean="0"/>
              <a:t>-известный</a:t>
            </a:r>
            <a:endParaRPr lang="en-US" b="1" dirty="0" smtClean="0"/>
          </a:p>
          <a:p>
            <a:r>
              <a:rPr lang="en-US" b="1" dirty="0" smtClean="0"/>
              <a:t>mystery  [ˈ</a:t>
            </a:r>
            <a:r>
              <a:rPr lang="en-US" b="1" dirty="0" err="1" smtClean="0"/>
              <a:t>mɪst</a:t>
            </a:r>
            <a:r>
              <a:rPr lang="en-US" b="1" dirty="0" smtClean="0"/>
              <a:t>(ə)</a:t>
            </a:r>
            <a:r>
              <a:rPr lang="en-US" b="1" dirty="0" err="1" smtClean="0"/>
              <a:t>ri</a:t>
            </a:r>
            <a:r>
              <a:rPr lang="en-US" b="1" dirty="0" smtClean="0"/>
              <a:t>]</a:t>
            </a:r>
            <a:r>
              <a:rPr lang="ru-RU" b="1" dirty="0" smtClean="0"/>
              <a:t>-детективный роман</a:t>
            </a:r>
            <a:endParaRPr lang="en-US" b="1" dirty="0" smtClean="0"/>
          </a:p>
          <a:p>
            <a:r>
              <a:rPr lang="en-US" b="1" dirty="0" smtClean="0">
                <a:solidFill>
                  <a:srgbClr val="00B050"/>
                </a:solidFill>
              </a:rPr>
              <a:t>wr</a:t>
            </a:r>
            <a:r>
              <a:rPr lang="en-US" b="1" dirty="0" smtClean="0"/>
              <a:t>iter [ˈ</a:t>
            </a:r>
            <a:r>
              <a:rPr lang="en-US" b="1" dirty="0" err="1" smtClean="0">
                <a:solidFill>
                  <a:srgbClr val="00B050"/>
                </a:solidFill>
              </a:rPr>
              <a:t>r</a:t>
            </a:r>
            <a:r>
              <a:rPr lang="en-US" b="1" dirty="0" err="1" smtClean="0"/>
              <a:t>ʌɪtə</a:t>
            </a:r>
            <a:r>
              <a:rPr lang="en-US" b="1" dirty="0" smtClean="0"/>
              <a:t>]</a:t>
            </a:r>
            <a:r>
              <a:rPr lang="ru-RU" b="1" dirty="0" smtClean="0"/>
              <a:t>- писатель</a:t>
            </a:r>
          </a:p>
          <a:p>
            <a:endParaRPr lang="ru-RU" dirty="0"/>
          </a:p>
        </p:txBody>
      </p:sp>
      <p:pic>
        <p:nvPicPr>
          <p:cNvPr id="5" name="Picture 2" descr="F:\8a85b8c66bf022e83f22cd76369c79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096344" cy="405183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1268760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(</a:t>
            </a:r>
            <a:r>
              <a:rPr lang="en-US" b="1" dirty="0" smtClean="0"/>
              <a:t>15 September 1890—12 January 1976),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9" y="908720"/>
            <a:ext cx="21602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Agatha</a:t>
            </a:r>
            <a:r>
              <a:rPr lang="en-US" sz="2000" dirty="0" smtClean="0"/>
              <a:t> </a:t>
            </a:r>
            <a:r>
              <a:rPr lang="en-US" sz="2000" b="1" dirty="0" smtClean="0"/>
              <a:t>Christie</a:t>
            </a:r>
            <a:r>
              <a:rPr lang="en-US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</a:t>
            </a:r>
            <a:r>
              <a:rPr lang="en-US" dirty="0" smtClean="0">
                <a:solidFill>
                  <a:srgbClr val="FF0000"/>
                </a:solidFill>
              </a:rPr>
              <a:t>er</a:t>
            </a:r>
            <a:r>
              <a:rPr lang="en-US" dirty="0" smtClean="0"/>
              <a:t>lo</a:t>
            </a:r>
            <a:r>
              <a:rPr lang="en-US" dirty="0" smtClean="0">
                <a:solidFill>
                  <a:srgbClr val="0070C0"/>
                </a:solidFill>
              </a:rPr>
              <a:t>ck</a:t>
            </a:r>
            <a:r>
              <a:rPr lang="en-US" dirty="0" smtClean="0"/>
              <a:t> H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lmes [ˈ</a:t>
            </a:r>
            <a:r>
              <a:rPr lang="en-US" dirty="0" err="1" smtClean="0"/>
              <a:t>ʃ</a:t>
            </a:r>
            <a:r>
              <a:rPr lang="en-US" dirty="0" err="1" smtClean="0">
                <a:solidFill>
                  <a:srgbClr val="FF0000"/>
                </a:solidFill>
              </a:rPr>
              <a:t>ɜː</a:t>
            </a:r>
            <a:r>
              <a:rPr lang="en-US" dirty="0" err="1" smtClean="0"/>
              <a:t>lɒ</a:t>
            </a:r>
            <a:r>
              <a:rPr lang="en-US" dirty="0" err="1" smtClean="0">
                <a:solidFill>
                  <a:srgbClr val="0070C0"/>
                </a:solidFill>
              </a:rPr>
              <a:t>k</a:t>
            </a:r>
            <a:r>
              <a:rPr lang="en-US" dirty="0" smtClean="0"/>
              <a:t>  </a:t>
            </a:r>
            <a:r>
              <a:rPr lang="en-US" dirty="0" err="1" smtClean="0"/>
              <a:t>h</a:t>
            </a:r>
            <a:r>
              <a:rPr lang="en-US" dirty="0" err="1" smtClean="0">
                <a:solidFill>
                  <a:srgbClr val="FF0000"/>
                </a:solidFill>
              </a:rPr>
              <a:t>əʊ</a:t>
            </a:r>
            <a:r>
              <a:rPr lang="en-US" dirty="0" err="1" smtClean="0"/>
              <a:t>mz</a:t>
            </a:r>
            <a:r>
              <a:rPr lang="en-US" dirty="0" smtClean="0"/>
              <a:t> ]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69160"/>
          </a:xfrm>
        </p:spPr>
        <p:txBody>
          <a:bodyPr>
            <a:normAutofit/>
          </a:bodyPr>
          <a:lstStyle/>
          <a:p>
            <a:r>
              <a:rPr lang="en-US" dirty="0" err="1" smtClean="0"/>
              <a:t>extraordinary|ɪkˈstrɔːd</a:t>
            </a:r>
            <a:r>
              <a:rPr lang="en-US" dirty="0" smtClean="0"/>
              <a:t>(ə)n(ə)</a:t>
            </a:r>
            <a:r>
              <a:rPr lang="en-US" dirty="0" err="1" smtClean="0"/>
              <a:t>ri</a:t>
            </a:r>
            <a:r>
              <a:rPr lang="en-US" dirty="0" smtClean="0"/>
              <a:t>| </a:t>
            </a:r>
            <a:r>
              <a:rPr lang="ru-RU" dirty="0" smtClean="0"/>
              <a:t>-чрезвычайный</a:t>
            </a:r>
            <a:endParaRPr lang="en-US" dirty="0" smtClean="0"/>
          </a:p>
          <a:p>
            <a:r>
              <a:rPr lang="en-US" dirty="0" smtClean="0"/>
              <a:t>Power|ˈ</a:t>
            </a:r>
            <a:r>
              <a:rPr lang="en-US" dirty="0" err="1" smtClean="0"/>
              <a:t>paʊə</a:t>
            </a:r>
            <a:r>
              <a:rPr lang="en-US" dirty="0" smtClean="0"/>
              <a:t>|</a:t>
            </a:r>
            <a:r>
              <a:rPr lang="ru-RU" dirty="0" smtClean="0"/>
              <a:t>- сила</a:t>
            </a:r>
            <a:endParaRPr lang="en-US" dirty="0" smtClean="0"/>
          </a:p>
          <a:p>
            <a:r>
              <a:rPr lang="en-US" dirty="0" err="1" smtClean="0"/>
              <a:t>Oservation</a:t>
            </a:r>
            <a:r>
              <a:rPr lang="en-US" dirty="0" smtClean="0"/>
              <a:t> |</a:t>
            </a:r>
            <a:r>
              <a:rPr lang="en-US" dirty="0" err="1" smtClean="0"/>
              <a:t>ɒbzəˈveɪʃ</a:t>
            </a:r>
            <a:r>
              <a:rPr lang="en-US" dirty="0" smtClean="0"/>
              <a:t>(ə)n|- </a:t>
            </a:r>
            <a:r>
              <a:rPr lang="ru-RU" dirty="0" smtClean="0"/>
              <a:t>наблюдательность</a:t>
            </a:r>
            <a:endParaRPr lang="en-US" dirty="0" smtClean="0"/>
          </a:p>
          <a:p>
            <a:r>
              <a:rPr lang="en-US" b="1" dirty="0" smtClean="0"/>
              <a:t>Mysteries cases [ </a:t>
            </a:r>
            <a:r>
              <a:rPr lang="en-US" b="1" dirty="0" err="1" smtClean="0"/>
              <a:t>mɪst</a:t>
            </a:r>
            <a:r>
              <a:rPr lang="en-US" b="1" dirty="0" smtClean="0"/>
              <a:t>(ə)</a:t>
            </a:r>
            <a:r>
              <a:rPr lang="en-US" b="1" dirty="0" err="1" smtClean="0"/>
              <a:t>r’iəs</a:t>
            </a:r>
            <a:r>
              <a:rPr lang="en-US" b="1" dirty="0" smtClean="0"/>
              <a:t> |</a:t>
            </a:r>
            <a:r>
              <a:rPr lang="en-US" b="1" dirty="0" err="1" smtClean="0"/>
              <a:t>keɪsiz</a:t>
            </a:r>
            <a:r>
              <a:rPr lang="en-US" b="1" dirty="0" smtClean="0"/>
              <a:t>| ] 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099" name="Picture 3" descr="C:\Users\Олег\Pictures\agra_0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89" y="2060848"/>
            <a:ext cx="4608512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Dr Watson </a:t>
            </a:r>
            <a:br>
              <a:rPr lang="en-US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err="1" smtClean="0"/>
              <a:t>f</a:t>
            </a:r>
            <a:r>
              <a:rPr lang="en-US" b="1" dirty="0" err="1" smtClean="0">
                <a:solidFill>
                  <a:srgbClr val="FF0000"/>
                </a:solidFill>
              </a:rPr>
              <a:t>ai</a:t>
            </a:r>
            <a:r>
              <a:rPr lang="en-US" b="1" dirty="0" err="1" smtClean="0">
                <a:solidFill>
                  <a:srgbClr val="00B0F0"/>
                </a:solidFill>
              </a:rPr>
              <a:t>th</a:t>
            </a:r>
            <a:r>
              <a:rPr lang="en-US" b="1" dirty="0" err="1" smtClean="0"/>
              <a:t>ul</a:t>
            </a:r>
            <a:r>
              <a:rPr lang="en-US" b="1" dirty="0" smtClean="0"/>
              <a:t>|ˈ</a:t>
            </a:r>
            <a:r>
              <a:rPr lang="en-US" b="1" dirty="0" err="1" smtClean="0"/>
              <a:t>f</a:t>
            </a:r>
            <a:r>
              <a:rPr lang="en-US" b="1" dirty="0" err="1" smtClean="0">
                <a:solidFill>
                  <a:srgbClr val="FF0000"/>
                </a:solidFill>
              </a:rPr>
              <a:t>eɪ</a:t>
            </a:r>
            <a:r>
              <a:rPr lang="el-GR" b="1" dirty="0" smtClean="0">
                <a:solidFill>
                  <a:srgbClr val="00B0F0"/>
                </a:solidFill>
              </a:rPr>
              <a:t>θ</a:t>
            </a:r>
            <a:r>
              <a:rPr lang="en-US" b="1" dirty="0" err="1" smtClean="0"/>
              <a:t>fʊl</a:t>
            </a:r>
            <a:r>
              <a:rPr lang="en-US" b="1" dirty="0" smtClean="0"/>
              <a:t>| </a:t>
            </a:r>
            <a:r>
              <a:rPr lang="ru-RU" b="1" dirty="0" smtClean="0"/>
              <a:t>- верный</a:t>
            </a:r>
            <a:endParaRPr lang="en-US" b="1" dirty="0" smtClean="0"/>
          </a:p>
          <a:p>
            <a:r>
              <a:rPr lang="en-US" b="1" dirty="0" err="1" smtClean="0"/>
              <a:t>companoin</a:t>
            </a:r>
            <a:r>
              <a:rPr lang="en-US" b="1" dirty="0" smtClean="0"/>
              <a:t> |</a:t>
            </a:r>
            <a:r>
              <a:rPr lang="en-US" b="1" dirty="0" err="1" smtClean="0"/>
              <a:t>kəmˈpanjən</a:t>
            </a:r>
            <a:r>
              <a:rPr lang="en-US" b="1" dirty="0" smtClean="0"/>
              <a:t>|</a:t>
            </a:r>
            <a:r>
              <a:rPr lang="ru-RU" b="1" dirty="0" smtClean="0"/>
              <a:t>-товарищ</a:t>
            </a:r>
            <a:endParaRPr lang="en-US" b="1" dirty="0" smtClean="0"/>
          </a:p>
          <a:p>
            <a:r>
              <a:rPr lang="en-US" b="1" dirty="0" smtClean="0"/>
              <a:t>Dr Watson [ </a:t>
            </a:r>
            <a:r>
              <a:rPr lang="en-US" b="1" dirty="0" err="1" smtClean="0"/>
              <a:t>wɒtsn</a:t>
            </a:r>
            <a:r>
              <a:rPr lang="en-US" b="1" dirty="0" smtClean="0"/>
              <a:t> ] </a:t>
            </a:r>
          </a:p>
          <a:p>
            <a:endParaRPr lang="ru-RU" dirty="0"/>
          </a:p>
        </p:txBody>
      </p:sp>
      <p:pic>
        <p:nvPicPr>
          <p:cNvPr id="5122" name="Picture 2" descr="C:\Users\Олег\Pictures\141996884144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632" y="1916832"/>
            <a:ext cx="4614432" cy="3460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</a:t>
            </a:r>
            <a:r>
              <a:rPr lang="en-US" dirty="0" smtClean="0">
                <a:solidFill>
                  <a:srgbClr val="FF0000"/>
                </a:solidFill>
              </a:rPr>
              <a:t>er</a:t>
            </a:r>
            <a:r>
              <a:rPr lang="en-US" dirty="0" smtClean="0"/>
              <a:t>lo</a:t>
            </a:r>
            <a:r>
              <a:rPr lang="en-US" dirty="0" smtClean="0">
                <a:solidFill>
                  <a:srgbClr val="0070C0"/>
                </a:solidFill>
              </a:rPr>
              <a:t>ck</a:t>
            </a:r>
            <a:r>
              <a:rPr lang="en-US" dirty="0" smtClean="0"/>
              <a:t> H</a:t>
            </a:r>
            <a:r>
              <a:rPr lang="en-US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lmes [ˈ</a:t>
            </a:r>
            <a:r>
              <a:rPr lang="en-US" dirty="0" err="1" smtClean="0"/>
              <a:t>ʃ</a:t>
            </a:r>
            <a:r>
              <a:rPr lang="en-US" dirty="0" err="1" smtClean="0">
                <a:solidFill>
                  <a:srgbClr val="FF0000"/>
                </a:solidFill>
              </a:rPr>
              <a:t>ɜː</a:t>
            </a:r>
            <a:r>
              <a:rPr lang="en-US" dirty="0" err="1" smtClean="0"/>
              <a:t>lɒ</a:t>
            </a:r>
            <a:r>
              <a:rPr lang="en-US" dirty="0" err="1" smtClean="0">
                <a:solidFill>
                  <a:srgbClr val="0070C0"/>
                </a:solidFill>
              </a:rPr>
              <a:t>k</a:t>
            </a:r>
            <a:r>
              <a:rPr lang="en-US" dirty="0" smtClean="0"/>
              <a:t>  </a:t>
            </a:r>
            <a:r>
              <a:rPr lang="en-US" dirty="0" err="1" smtClean="0"/>
              <a:t>h</a:t>
            </a:r>
            <a:r>
              <a:rPr lang="en-US" dirty="0" err="1" smtClean="0">
                <a:solidFill>
                  <a:srgbClr val="FF0000"/>
                </a:solidFill>
              </a:rPr>
              <a:t>əʊ</a:t>
            </a:r>
            <a:r>
              <a:rPr lang="en-US" dirty="0" err="1" smtClean="0"/>
              <a:t>mz</a:t>
            </a:r>
            <a:r>
              <a:rPr lang="en-US" dirty="0" smtClean="0"/>
              <a:t> ]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69160"/>
          </a:xfrm>
        </p:spPr>
        <p:txBody>
          <a:bodyPr>
            <a:normAutofit/>
          </a:bodyPr>
          <a:lstStyle/>
          <a:p>
            <a:r>
              <a:rPr lang="en-US" dirty="0" smtClean="0"/>
              <a:t>logical|ˈ</a:t>
            </a:r>
            <a:r>
              <a:rPr lang="en-US" dirty="0" err="1" smtClean="0"/>
              <a:t>lɒdʒɪk</a:t>
            </a:r>
            <a:r>
              <a:rPr lang="en-US" dirty="0" smtClean="0"/>
              <a:t>(ə)l|</a:t>
            </a:r>
            <a:r>
              <a:rPr lang="ru-RU" dirty="0" smtClean="0"/>
              <a:t>- последовательный</a:t>
            </a:r>
            <a:endParaRPr lang="en-US" dirty="0" smtClean="0"/>
          </a:p>
          <a:p>
            <a:r>
              <a:rPr lang="en-US" dirty="0" err="1" smtClean="0"/>
              <a:t>extremly</a:t>
            </a:r>
            <a:r>
              <a:rPr lang="en-US" dirty="0" smtClean="0"/>
              <a:t> |</a:t>
            </a:r>
            <a:r>
              <a:rPr lang="en-US" dirty="0" err="1" smtClean="0"/>
              <a:t>ɪkˈstriːmli</a:t>
            </a:r>
            <a:r>
              <a:rPr lang="en-US" dirty="0" smtClean="0"/>
              <a:t>|- </a:t>
            </a:r>
            <a:r>
              <a:rPr lang="ru-RU" dirty="0" smtClean="0"/>
              <a:t>чрезвычайно</a:t>
            </a:r>
          </a:p>
          <a:p>
            <a:r>
              <a:rPr lang="en-US" dirty="0" smtClean="0"/>
              <a:t>intelligent [</a:t>
            </a:r>
            <a:r>
              <a:rPr lang="en-US" dirty="0" err="1" smtClean="0"/>
              <a:t>ɪnˈtɛlɪdʒ</a:t>
            </a:r>
            <a:r>
              <a:rPr lang="en-US" dirty="0" smtClean="0"/>
              <a:t>(ə)</a:t>
            </a:r>
            <a:r>
              <a:rPr lang="en-US" dirty="0" err="1" smtClean="0"/>
              <a:t>nt</a:t>
            </a:r>
            <a:r>
              <a:rPr lang="en-US" dirty="0" smtClean="0"/>
              <a:t>] </a:t>
            </a:r>
            <a:r>
              <a:rPr lang="ru-RU" dirty="0" smtClean="0"/>
              <a:t>-умный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5" name="Picture 3" descr="C:\Users\Олег\Pictures\agra_0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88296" cy="535719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</a:t>
            </a:r>
            <a:r>
              <a:rPr lang="en-US" sz="3200" b="1" dirty="0" smtClean="0">
                <a:solidFill>
                  <a:srgbClr val="FF0000"/>
                </a:solidFill>
              </a:rPr>
              <a:t>a</a:t>
            </a:r>
            <a:r>
              <a:rPr lang="en-US" sz="3200" b="1" dirty="0" smtClean="0"/>
              <a:t>pe |</a:t>
            </a:r>
            <a:r>
              <a:rPr lang="en-US" sz="3200" b="1" dirty="0" err="1" smtClean="0"/>
              <a:t>k</a:t>
            </a:r>
            <a:r>
              <a:rPr lang="en-US" sz="3200" b="1" dirty="0" err="1" smtClean="0">
                <a:solidFill>
                  <a:srgbClr val="FF0000"/>
                </a:solidFill>
              </a:rPr>
              <a:t>eɪ</a:t>
            </a:r>
            <a:r>
              <a:rPr lang="en-US" sz="3200" b="1" dirty="0" err="1" smtClean="0"/>
              <a:t>p</a:t>
            </a:r>
            <a:r>
              <a:rPr lang="en-US" sz="3200" b="1" dirty="0" smtClean="0"/>
              <a:t>| -</a:t>
            </a:r>
            <a:r>
              <a:rPr lang="ru-RU" sz="3200" b="1" dirty="0" smtClean="0"/>
              <a:t>плащ, накидка</a:t>
            </a:r>
            <a:endParaRPr lang="en-US" sz="3200" b="1" dirty="0" smtClean="0"/>
          </a:p>
          <a:p>
            <a:r>
              <a:rPr lang="en-US" sz="3200" b="1" dirty="0" smtClean="0"/>
              <a:t>p</a:t>
            </a:r>
            <a:r>
              <a:rPr lang="en-US" sz="3200" b="1" dirty="0" smtClean="0">
                <a:solidFill>
                  <a:srgbClr val="FF0000"/>
                </a:solidFill>
              </a:rPr>
              <a:t>i</a:t>
            </a:r>
            <a:r>
              <a:rPr lang="en-US" sz="3200" b="1" dirty="0" smtClean="0"/>
              <a:t>pe |</a:t>
            </a:r>
            <a:r>
              <a:rPr lang="en-US" sz="3200" b="1" dirty="0" err="1" smtClean="0"/>
              <a:t>p</a:t>
            </a:r>
            <a:r>
              <a:rPr lang="en-US" sz="3200" b="1" dirty="0" err="1" smtClean="0">
                <a:solidFill>
                  <a:srgbClr val="FF0000"/>
                </a:solidFill>
              </a:rPr>
              <a:t>aɪ</a:t>
            </a:r>
            <a:r>
              <a:rPr lang="en-US" sz="3200" b="1" dirty="0" err="1" smtClean="0"/>
              <a:t>p</a:t>
            </a:r>
            <a:r>
              <a:rPr lang="en-US" sz="3200" b="1" dirty="0" smtClean="0"/>
              <a:t>|-</a:t>
            </a:r>
            <a:r>
              <a:rPr lang="ru-RU" sz="3200" b="1" dirty="0" smtClean="0"/>
              <a:t>трубка</a:t>
            </a:r>
            <a:endParaRPr lang="en-US" sz="3200" b="1" dirty="0" smtClean="0"/>
          </a:p>
          <a:p>
            <a:r>
              <a:rPr lang="en-US" sz="3200" b="1" dirty="0" smtClean="0">
                <a:solidFill>
                  <a:srgbClr val="FF0000"/>
                </a:solidFill>
              </a:rPr>
              <a:t>u</a:t>
            </a:r>
            <a:r>
              <a:rPr lang="en-US" sz="3200" b="1" dirty="0" smtClean="0"/>
              <a:t>se |</a:t>
            </a:r>
            <a:r>
              <a:rPr lang="en-US" sz="3200" b="1" dirty="0" smtClean="0">
                <a:solidFill>
                  <a:srgbClr val="FF0000"/>
                </a:solidFill>
              </a:rPr>
              <a:t>ˈ</a:t>
            </a:r>
            <a:r>
              <a:rPr lang="en-US" sz="3200" b="1" dirty="0" err="1" smtClean="0">
                <a:solidFill>
                  <a:srgbClr val="FF0000"/>
                </a:solidFill>
              </a:rPr>
              <a:t>juː</a:t>
            </a:r>
            <a:r>
              <a:rPr lang="en-US" sz="3200" b="1" dirty="0" err="1" smtClean="0"/>
              <a:t>s</a:t>
            </a:r>
            <a:r>
              <a:rPr lang="en-US" sz="3200" b="1" dirty="0" smtClean="0"/>
              <a:t>|</a:t>
            </a:r>
            <a:r>
              <a:rPr lang="ru-RU" sz="3200" b="1" dirty="0" smtClean="0"/>
              <a:t>- использовать</a:t>
            </a:r>
            <a:endParaRPr lang="en-US" sz="3200" b="1" dirty="0" smtClean="0"/>
          </a:p>
          <a:p>
            <a:r>
              <a:rPr lang="en-US" sz="3200" b="1" dirty="0" smtClean="0"/>
              <a:t>uses [ˈ</a:t>
            </a:r>
            <a:r>
              <a:rPr lang="en-US" sz="3200" b="1" dirty="0" err="1" smtClean="0"/>
              <a:t>juːsiz</a:t>
            </a:r>
            <a:r>
              <a:rPr lang="en-US" sz="3200" b="1" dirty="0" smtClean="0"/>
              <a:t>] </a:t>
            </a:r>
            <a:r>
              <a:rPr lang="ru-RU" sz="3200" b="1" dirty="0" smtClean="0"/>
              <a:t>-использует</a:t>
            </a:r>
            <a:endParaRPr lang="en-US" sz="3200" b="1" dirty="0" smtClean="0"/>
          </a:p>
          <a:p>
            <a:r>
              <a:rPr lang="en-US" sz="3200" b="1" dirty="0" smtClean="0"/>
              <a:t>magnifyi</a:t>
            </a:r>
            <a:r>
              <a:rPr lang="en-US" sz="3200" b="1" dirty="0" smtClean="0">
                <a:solidFill>
                  <a:srgbClr val="0070C0"/>
                </a:solidFill>
              </a:rPr>
              <a:t>ng</a:t>
            </a:r>
            <a:r>
              <a:rPr lang="en-US" sz="3200" b="1" dirty="0" smtClean="0"/>
              <a:t> gl</a:t>
            </a:r>
            <a:r>
              <a:rPr lang="en-US" sz="3200" b="1" dirty="0" smtClean="0">
                <a:solidFill>
                  <a:srgbClr val="FF0000"/>
                </a:solidFill>
              </a:rPr>
              <a:t>a</a:t>
            </a:r>
            <a:r>
              <a:rPr lang="en-US" sz="3200" b="1" dirty="0" smtClean="0"/>
              <a:t>ss |ˈ</a:t>
            </a:r>
            <a:r>
              <a:rPr lang="en-US" sz="3200" b="1" dirty="0" err="1" smtClean="0"/>
              <a:t>mæɡnɪfaɪɪ</a:t>
            </a:r>
            <a:r>
              <a:rPr lang="en-US" sz="3200" b="1" dirty="0" err="1" smtClean="0">
                <a:solidFill>
                  <a:srgbClr val="0070C0"/>
                </a:solidFill>
              </a:rPr>
              <a:t>ŋ</a:t>
            </a:r>
            <a:r>
              <a:rPr lang="ru-RU" sz="3200" b="1" dirty="0" smtClean="0"/>
              <a:t> </a:t>
            </a:r>
            <a:r>
              <a:rPr lang="en-US" sz="3200" b="1" dirty="0" err="1" smtClean="0"/>
              <a:t>ɡl</a:t>
            </a:r>
            <a:r>
              <a:rPr lang="en-US" sz="3200" b="1" dirty="0" err="1" smtClean="0">
                <a:solidFill>
                  <a:srgbClr val="FF0000"/>
                </a:solidFill>
              </a:rPr>
              <a:t>ɑː</a:t>
            </a:r>
            <a:r>
              <a:rPr lang="en-US" sz="3200" b="1" dirty="0" err="1" smtClean="0"/>
              <a:t>s</a:t>
            </a:r>
            <a:r>
              <a:rPr lang="en-US" sz="3200" b="1" dirty="0" smtClean="0"/>
              <a:t>|</a:t>
            </a:r>
            <a:r>
              <a:rPr lang="ru-RU" sz="3200" b="1" dirty="0" smtClean="0"/>
              <a:t>- лупа</a:t>
            </a:r>
            <a:endParaRPr lang="ru-RU" sz="3200" b="1" dirty="0"/>
          </a:p>
        </p:txBody>
      </p:sp>
      <p:pic>
        <p:nvPicPr>
          <p:cNvPr id="6146" name="Picture 2" descr="C:\Users\Олег\Pictures\chto-vrednee-sigarety-ili-trubka-trubk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419872" cy="2071822"/>
          </a:xfrm>
          <a:prstGeom prst="rect">
            <a:avLst/>
          </a:prstGeom>
          <a:noFill/>
        </p:spPr>
      </p:pic>
      <p:pic>
        <p:nvPicPr>
          <p:cNvPr id="6147" name="Picture 3" descr="C:\Users\Олег\Pictures\map-magnifying-glass-glass-y5mb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364172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Jules Verne </a:t>
            </a:r>
            <a:r>
              <a:rPr lang="en-US" dirty="0" smtClean="0"/>
              <a:t>[</a:t>
            </a:r>
            <a:r>
              <a:rPr lang="en-US" b="1" dirty="0" err="1" smtClean="0"/>
              <a:t>dʒu:lz</a:t>
            </a:r>
            <a:r>
              <a:rPr lang="en-US" dirty="0" smtClean="0"/>
              <a:t> </a:t>
            </a:r>
            <a:r>
              <a:rPr lang="en-US" b="1" dirty="0" err="1" smtClean="0"/>
              <a:t>vɜːn</a:t>
            </a:r>
            <a:r>
              <a:rPr lang="en-US" b="1" dirty="0" smtClean="0"/>
              <a:t> </a:t>
            </a:r>
            <a:r>
              <a:rPr lang="en-US" dirty="0" smtClean="0"/>
              <a:t>] </a:t>
            </a:r>
            <a:r>
              <a:rPr lang="ru-RU" dirty="0" err="1" smtClean="0"/>
              <a:t>Жюль</a:t>
            </a:r>
            <a:r>
              <a:rPr lang="ru-RU" dirty="0" smtClean="0"/>
              <a:t> Верн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76064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(1828–1905)</a:t>
            </a:r>
          </a:p>
          <a:p>
            <a:r>
              <a:rPr lang="en-US" sz="3600" b="1" dirty="0" smtClean="0"/>
              <a:t>Nantes [</a:t>
            </a:r>
            <a:r>
              <a:rPr lang="en-US" sz="3600" b="1" dirty="0" err="1" smtClean="0"/>
              <a:t>na:nts</a:t>
            </a:r>
            <a:r>
              <a:rPr lang="en-US" sz="3600" b="1" dirty="0" smtClean="0"/>
              <a:t>]</a:t>
            </a:r>
          </a:p>
          <a:p>
            <a:r>
              <a:rPr lang="en-US" sz="3600" b="1" dirty="0" smtClean="0"/>
              <a:t>west coast [west </a:t>
            </a:r>
            <a:r>
              <a:rPr lang="en-US" sz="3600" b="1" dirty="0" err="1" smtClean="0"/>
              <a:t>kəʊst</a:t>
            </a:r>
            <a:r>
              <a:rPr lang="en-US" sz="3600" b="1" dirty="0" smtClean="0"/>
              <a:t>]</a:t>
            </a:r>
          </a:p>
          <a:p>
            <a:r>
              <a:rPr lang="en-US" sz="3600" b="1" dirty="0" smtClean="0"/>
              <a:t>France [</a:t>
            </a:r>
            <a:r>
              <a:rPr lang="en-US" sz="3600" b="1" dirty="0" err="1" smtClean="0"/>
              <a:t>frɑːns</a:t>
            </a:r>
            <a:r>
              <a:rPr lang="en-US" sz="3600" b="1" dirty="0" smtClean="0"/>
              <a:t>]</a:t>
            </a:r>
            <a:endParaRPr lang="ru-RU" sz="3600" b="1" dirty="0"/>
          </a:p>
        </p:txBody>
      </p:sp>
      <p:pic>
        <p:nvPicPr>
          <p:cNvPr id="1026" name="Picture 2" descr="C:\Users\Олег\Pictures\zhjul_ver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00335"/>
            <a:ext cx="4038600" cy="4509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Город Нант (</a:t>
            </a:r>
            <a:r>
              <a:rPr lang="ru-RU" dirty="0" err="1" smtClean="0"/>
              <a:t>Nantes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Нант — шестой по величине город Франции – чистый, нарядный, с красивыми вымощенными улицами, множеством изящных зданий, интересных памятников, музеев, парков, где можно отдохнуть.</a:t>
            </a:r>
            <a:endParaRPr lang="ru-RU" dirty="0"/>
          </a:p>
        </p:txBody>
      </p:sp>
      <p:pic>
        <p:nvPicPr>
          <p:cNvPr id="2050" name="Picture 2" descr="C:\Users\Олег\Pictures\nant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881" y="2276872"/>
            <a:ext cx="497606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C:\Users\Олег\Pictures\4712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6624736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sea [</a:t>
            </a:r>
            <a:r>
              <a:rPr lang="en-US" sz="4000" b="1" dirty="0" err="1" smtClean="0"/>
              <a:t>si</a:t>
            </a:r>
            <a:r>
              <a:rPr lang="en-US" sz="4000" b="1" dirty="0" smtClean="0"/>
              <a:t>ː] </a:t>
            </a:r>
          </a:p>
          <a:p>
            <a:r>
              <a:rPr lang="en-US" sz="4000" b="1" dirty="0" smtClean="0"/>
              <a:t>try</a:t>
            </a:r>
            <a:r>
              <a:rPr lang="ru-RU" sz="4000" b="1" dirty="0" smtClean="0"/>
              <a:t> </a:t>
            </a:r>
            <a:r>
              <a:rPr lang="en-US" sz="4000" b="1" dirty="0" smtClean="0"/>
              <a:t>|ˈ</a:t>
            </a:r>
            <a:r>
              <a:rPr lang="en-US" sz="4000" b="1" dirty="0" err="1" smtClean="0"/>
              <a:t>traɪ</a:t>
            </a:r>
            <a:r>
              <a:rPr lang="en-US" sz="4000" b="1" dirty="0" smtClean="0"/>
              <a:t>|</a:t>
            </a:r>
          </a:p>
          <a:p>
            <a:r>
              <a:rPr lang="en-US" sz="4000" b="1" dirty="0" smtClean="0"/>
              <a:t>tried</a:t>
            </a:r>
          </a:p>
          <a:p>
            <a:r>
              <a:rPr lang="en-US" sz="4000" b="1" dirty="0" smtClean="0"/>
              <a:t>run away</a:t>
            </a:r>
          </a:p>
          <a:p>
            <a:r>
              <a:rPr lang="en-US" sz="4000" b="1" dirty="0" smtClean="0"/>
              <a:t>west  Indies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море</a:t>
            </a:r>
          </a:p>
          <a:p>
            <a:r>
              <a:rPr lang="ru-RU" sz="3600" b="1" dirty="0" smtClean="0"/>
              <a:t>пытаться</a:t>
            </a:r>
          </a:p>
          <a:p>
            <a:r>
              <a:rPr lang="ru-RU" sz="3600" b="1" dirty="0" smtClean="0"/>
              <a:t>пытался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сбежать</a:t>
            </a:r>
          </a:p>
          <a:p>
            <a:r>
              <a:rPr lang="ru-RU" sz="3600" b="1" dirty="0" smtClean="0"/>
              <a:t>Западная Индия</a:t>
            </a:r>
            <a:endParaRPr lang="ru-RU" sz="3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Bookworms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4038600" cy="4497363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/>
              <a:t>1. </a:t>
            </a:r>
            <a:r>
              <a:rPr lang="en-US" sz="3200" b="1" dirty="0" err="1" smtClean="0"/>
              <a:t>unfortunatly</a:t>
            </a:r>
            <a:r>
              <a:rPr lang="en-US" sz="3200" b="1" dirty="0" smtClean="0"/>
              <a:t> [</a:t>
            </a:r>
            <a:r>
              <a:rPr lang="en-US" sz="3200" b="1" dirty="0" err="1" smtClean="0"/>
              <a:t>ʌnˈfɔːtʃ</a:t>
            </a:r>
            <a:r>
              <a:rPr lang="en-US" sz="3200" b="1" dirty="0" smtClean="0"/>
              <a:t>(ə)</a:t>
            </a:r>
            <a:r>
              <a:rPr lang="en-US" sz="3200" b="1" dirty="0" err="1" smtClean="0"/>
              <a:t>nətli</a:t>
            </a:r>
            <a:r>
              <a:rPr lang="en-US" sz="3200" b="1" dirty="0" smtClean="0"/>
              <a:t>]</a:t>
            </a:r>
          </a:p>
          <a:p>
            <a:r>
              <a:rPr lang="en-US" sz="3200" b="1" dirty="0" smtClean="0"/>
              <a:t>2. sailors [ˈ</a:t>
            </a:r>
            <a:r>
              <a:rPr lang="en-US" sz="3200" b="1" dirty="0" err="1" smtClean="0"/>
              <a:t>seɪləz</a:t>
            </a:r>
            <a:r>
              <a:rPr lang="en-US" sz="3200" b="1" dirty="0" smtClean="0"/>
              <a:t>]</a:t>
            </a:r>
          </a:p>
          <a:p>
            <a:r>
              <a:rPr lang="en-US" sz="3200" b="1" dirty="0" smtClean="0"/>
              <a:t>3. catch [</a:t>
            </a:r>
            <a:r>
              <a:rPr lang="en-US" sz="3200" b="1" dirty="0" err="1" smtClean="0"/>
              <a:t>katʃ</a:t>
            </a:r>
            <a:r>
              <a:rPr lang="en-US" sz="3200" b="1" dirty="0" smtClean="0"/>
              <a:t>]</a:t>
            </a:r>
          </a:p>
          <a:p>
            <a:r>
              <a:rPr lang="en-US" sz="3200" b="1" dirty="0" smtClean="0"/>
              <a:t>4. caught [</a:t>
            </a:r>
            <a:r>
              <a:rPr lang="en-US" sz="3200" b="1" dirty="0" err="1" smtClean="0"/>
              <a:t>kɔːt</a:t>
            </a:r>
            <a:r>
              <a:rPr lang="en-US" sz="3200" b="1" dirty="0" smtClean="0"/>
              <a:t>] </a:t>
            </a:r>
          </a:p>
          <a:p>
            <a:r>
              <a:rPr lang="en-US" sz="3200" b="1" dirty="0" smtClean="0"/>
              <a:t>5. great [</a:t>
            </a:r>
            <a:r>
              <a:rPr lang="en-US" sz="3200" b="1" dirty="0" err="1" smtClean="0"/>
              <a:t>ɡreɪt</a:t>
            </a:r>
            <a:r>
              <a:rPr lang="en-US" sz="3200" b="1" dirty="0" smtClean="0"/>
              <a:t>]</a:t>
            </a:r>
          </a:p>
          <a:p>
            <a:r>
              <a:rPr lang="en-US" sz="3200" b="1" dirty="0" smtClean="0"/>
              <a:t>6. imagination [</a:t>
            </a:r>
            <a:r>
              <a:rPr lang="en-US" sz="3200" b="1" dirty="0" err="1" smtClean="0"/>
              <a:t>ɪˌmadʒɪˈneɪʃ</a:t>
            </a:r>
            <a:r>
              <a:rPr lang="en-US" sz="3200" b="1" dirty="0" smtClean="0"/>
              <a:t>(ə)n]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dirty="0" smtClean="0"/>
              <a:t>1. к сожалению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2. моряки</a:t>
            </a:r>
          </a:p>
          <a:p>
            <a:r>
              <a:rPr lang="ru-RU" sz="3600" b="1" dirty="0" smtClean="0"/>
              <a:t>3. ловить</a:t>
            </a:r>
          </a:p>
          <a:p>
            <a:r>
              <a:rPr lang="ru-RU" sz="3600" b="1" dirty="0" smtClean="0"/>
              <a:t>4. поймал</a:t>
            </a:r>
          </a:p>
          <a:p>
            <a:r>
              <a:rPr lang="ru-RU" sz="3600" b="1" dirty="0" smtClean="0"/>
              <a:t>5. Колоссальный</a:t>
            </a:r>
          </a:p>
          <a:p>
            <a:r>
              <a:rPr lang="ru-RU" sz="3600" b="1" dirty="0" smtClean="0"/>
              <a:t>6. воображение</a:t>
            </a:r>
            <a:endParaRPr lang="ru-RU" sz="3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Bookworms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/>
          <a:lstStyle/>
          <a:p>
            <a:r>
              <a:rPr lang="en-US" sz="3200" b="1" dirty="0" smtClean="0"/>
              <a:t>1. several[ˈ</a:t>
            </a:r>
            <a:r>
              <a:rPr lang="en-US" sz="3200" b="1" dirty="0" err="1" smtClean="0"/>
              <a:t>sɛv</a:t>
            </a:r>
            <a:r>
              <a:rPr lang="en-US" sz="3200" b="1" dirty="0" smtClean="0"/>
              <a:t>(ə)r(ə)l]  </a:t>
            </a:r>
          </a:p>
          <a:p>
            <a:r>
              <a:rPr lang="en-US" sz="3200" b="1" dirty="0" smtClean="0"/>
              <a:t>2. adventure[</a:t>
            </a:r>
            <a:r>
              <a:rPr lang="en-US" sz="3200" b="1" dirty="0" err="1" smtClean="0"/>
              <a:t>ədˈvɛntʃə</a:t>
            </a:r>
            <a:r>
              <a:rPr lang="en-US" sz="3200" b="1" dirty="0" smtClean="0"/>
              <a:t>]  </a:t>
            </a:r>
          </a:p>
          <a:p>
            <a:r>
              <a:rPr lang="en-US" sz="3200" b="1" dirty="0" smtClean="0"/>
              <a:t>3. story [ˈ</a:t>
            </a:r>
            <a:r>
              <a:rPr lang="en-US" sz="3200" b="1" dirty="0" err="1" smtClean="0"/>
              <a:t>stɔːri</a:t>
            </a:r>
            <a:r>
              <a:rPr lang="en-US" sz="3200" b="1" dirty="0" smtClean="0"/>
              <a:t>]</a:t>
            </a:r>
          </a:p>
          <a:p>
            <a:r>
              <a:rPr lang="en-US" sz="3200" b="1" dirty="0" smtClean="0"/>
              <a:t>4. stories</a:t>
            </a:r>
          </a:p>
          <a:p>
            <a:r>
              <a:rPr lang="en-US" sz="3200" b="1" dirty="0" smtClean="0"/>
              <a:t>5. characters [ˈ</a:t>
            </a:r>
            <a:r>
              <a:rPr lang="en-US" sz="3200" b="1" dirty="0" err="1" smtClean="0"/>
              <a:t>karəktə</a:t>
            </a:r>
            <a:r>
              <a:rPr lang="en-US" sz="3200" b="1" dirty="0" smtClean="0"/>
              <a:t>]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1. </a:t>
            </a:r>
            <a:r>
              <a:rPr lang="ru-RU" sz="3200" b="1" dirty="0" smtClean="0"/>
              <a:t>несколько</a:t>
            </a:r>
          </a:p>
          <a:p>
            <a:r>
              <a:rPr lang="ru-RU" sz="3200" b="1" dirty="0" smtClean="0"/>
              <a:t>2. приключенческий</a:t>
            </a:r>
          </a:p>
          <a:p>
            <a:r>
              <a:rPr lang="ru-RU" sz="3200" b="1" dirty="0" smtClean="0"/>
              <a:t>3. рассказ</a:t>
            </a:r>
          </a:p>
          <a:p>
            <a:r>
              <a:rPr lang="ru-RU" sz="3200" b="1" dirty="0" smtClean="0"/>
              <a:t>4. рассказы</a:t>
            </a:r>
          </a:p>
          <a:p>
            <a:r>
              <a:rPr lang="ru-RU" sz="3200" b="1" dirty="0" smtClean="0"/>
              <a:t>5. герои</a:t>
            </a:r>
            <a:endParaRPr lang="ru-RU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Agatha</a:t>
            </a:r>
            <a:r>
              <a:rPr lang="en-US" dirty="0" smtClean="0"/>
              <a:t> </a:t>
            </a:r>
            <a:r>
              <a:rPr lang="en-US" b="1" dirty="0" smtClean="0"/>
              <a:t>Christie</a:t>
            </a:r>
            <a:r>
              <a:rPr lang="en-US" dirty="0" smtClean="0"/>
              <a:t>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Агата Кристи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Was b</a:t>
            </a:r>
            <a:r>
              <a:rPr lang="en-US" sz="3600" b="1" dirty="0" smtClean="0">
                <a:solidFill>
                  <a:srgbClr val="FF0000"/>
                </a:solidFill>
              </a:rPr>
              <a:t>or</a:t>
            </a:r>
            <a:r>
              <a:rPr lang="en-US" sz="3600" b="1" dirty="0" smtClean="0"/>
              <a:t>n- [</a:t>
            </a:r>
            <a:r>
              <a:rPr lang="en-US" sz="3600" b="1" dirty="0" err="1" smtClean="0"/>
              <a:t>wɒz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b</a:t>
            </a:r>
            <a:r>
              <a:rPr lang="en-US" sz="3600" b="1" dirty="0" err="1" smtClean="0">
                <a:solidFill>
                  <a:srgbClr val="FF0000"/>
                </a:solidFill>
              </a:rPr>
              <a:t>ɔː</a:t>
            </a:r>
            <a:r>
              <a:rPr lang="en-US" sz="3600" b="1" dirty="0" err="1" smtClean="0"/>
              <a:t>n</a:t>
            </a:r>
            <a:r>
              <a:rPr lang="en-US" sz="3600" b="1" dirty="0" smtClean="0"/>
              <a:t>]- </a:t>
            </a:r>
            <a:r>
              <a:rPr lang="ru-RU" sz="3600" b="1" dirty="0" smtClean="0"/>
              <a:t>родилась</a:t>
            </a:r>
            <a:r>
              <a:rPr lang="en-US" sz="3600" b="1" dirty="0" smtClean="0"/>
              <a:t> 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Devon</a:t>
            </a:r>
            <a:r>
              <a:rPr lang="ru-RU" sz="3600" b="1" dirty="0" smtClean="0"/>
              <a:t> </a:t>
            </a:r>
            <a:r>
              <a:rPr lang="en-US" sz="3600" b="1" dirty="0" smtClean="0"/>
              <a:t>[ˈ</a:t>
            </a:r>
            <a:r>
              <a:rPr lang="en-US" sz="3600" b="1" dirty="0" err="1" smtClean="0"/>
              <a:t>dɛv</a:t>
            </a:r>
            <a:r>
              <a:rPr lang="en-US" sz="3600" b="1" dirty="0" smtClean="0"/>
              <a:t>(ə)n]</a:t>
            </a:r>
            <a:r>
              <a:rPr lang="ru-RU" sz="3600" b="1" dirty="0" smtClean="0"/>
              <a:t>- Девон</a:t>
            </a:r>
            <a:endParaRPr lang="en-US" sz="3600" b="1" dirty="0" smtClean="0"/>
          </a:p>
          <a:p>
            <a:r>
              <a:rPr lang="en-US" sz="3600" b="1" dirty="0" smtClean="0"/>
              <a:t>England [ˈ</a:t>
            </a:r>
            <a:r>
              <a:rPr lang="en-US" sz="3600" b="1" dirty="0" err="1" smtClean="0"/>
              <a:t>ɪŋɡlənd</a:t>
            </a:r>
            <a:r>
              <a:rPr lang="en-US" sz="3600" b="1" dirty="0" smtClean="0"/>
              <a:t>]</a:t>
            </a:r>
            <a:r>
              <a:rPr lang="ru-RU" sz="3600" b="1" dirty="0" smtClean="0"/>
              <a:t> –Англия </a:t>
            </a:r>
            <a:endParaRPr lang="ru-RU" sz="3600" b="1" dirty="0"/>
          </a:p>
        </p:txBody>
      </p:sp>
      <p:pic>
        <p:nvPicPr>
          <p:cNvPr id="1026" name="Picture 2" descr="C:\Users\Олег\Pictures\1504161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4744"/>
            <a:ext cx="4536504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r>
              <a:rPr lang="en-US" dirty="0" err="1" smtClean="0"/>
              <a:t>aptain</a:t>
            </a:r>
            <a:r>
              <a:rPr lang="en-US" dirty="0" smtClean="0"/>
              <a:t> </a:t>
            </a:r>
            <a:r>
              <a:rPr lang="en-US" dirty="0" err="1" smtClean="0"/>
              <a:t>Nemo</a:t>
            </a:r>
            <a:r>
              <a:rPr lang="en-US" dirty="0" smtClean="0"/>
              <a:t> [ˈ</a:t>
            </a:r>
            <a:r>
              <a:rPr lang="en-US" dirty="0" err="1" smtClean="0"/>
              <a:t>kaptɪn</a:t>
            </a:r>
            <a:r>
              <a:rPr lang="en-US" dirty="0" smtClean="0"/>
              <a:t> ˈ</a:t>
            </a:r>
            <a:r>
              <a:rPr lang="en-US" dirty="0" err="1" smtClean="0"/>
              <a:t>neməʊ</a:t>
            </a:r>
            <a:r>
              <a:rPr lang="en-US" dirty="0" smtClean="0"/>
              <a:t>]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b="1" dirty="0" smtClean="0"/>
              <a:t>thousand [</a:t>
            </a:r>
            <a:r>
              <a:rPr lang="el-GR" sz="3200" b="1" dirty="0" smtClean="0"/>
              <a:t>ˈθ</a:t>
            </a:r>
            <a:r>
              <a:rPr lang="en-US" sz="3200" b="1" dirty="0" err="1" smtClean="0"/>
              <a:t>aʊz</a:t>
            </a:r>
            <a:r>
              <a:rPr lang="en-US" sz="3200" b="1" dirty="0" smtClean="0"/>
              <a:t>(ə)</a:t>
            </a:r>
            <a:r>
              <a:rPr lang="en-US" sz="3200" b="1" dirty="0" err="1" smtClean="0"/>
              <a:t>nd</a:t>
            </a:r>
            <a:r>
              <a:rPr lang="en-US" sz="3200" b="1" dirty="0" smtClean="0"/>
              <a:t>]</a:t>
            </a:r>
            <a:r>
              <a:rPr lang="ru-RU" sz="3200" b="1" dirty="0" smtClean="0"/>
              <a:t>- тысяча</a:t>
            </a:r>
            <a:r>
              <a:rPr lang="en-US" sz="3200" b="1" dirty="0" smtClean="0"/>
              <a:t>  ￼</a:t>
            </a:r>
          </a:p>
          <a:p>
            <a:r>
              <a:rPr lang="en-US" sz="3200" b="1" dirty="0" smtClean="0"/>
              <a:t>leagues [</a:t>
            </a:r>
            <a:r>
              <a:rPr lang="en-US" sz="3200" b="1" dirty="0" err="1" smtClean="0"/>
              <a:t>liːɡz</a:t>
            </a:r>
            <a:r>
              <a:rPr lang="en-US" sz="3200" b="1" dirty="0" smtClean="0"/>
              <a:t>] – </a:t>
            </a:r>
            <a:r>
              <a:rPr lang="ru-RU" sz="3200" b="1" dirty="0" smtClean="0"/>
              <a:t>льё</a:t>
            </a:r>
            <a:endParaRPr lang="en-US" sz="3200" b="1" dirty="0" smtClean="0"/>
          </a:p>
          <a:p>
            <a:r>
              <a:rPr lang="ru-RU" sz="3200" b="1" dirty="0" smtClean="0"/>
              <a:t>льё (мера расстояния; = 4,83 км)</a:t>
            </a:r>
            <a:endParaRPr lang="en-US" sz="3200" b="1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5" name="Picture 2" descr="C:\Users\Олег\Pictures\2916-20_000_le_pod_vodo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1810" y="1600200"/>
            <a:ext cx="312938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submarine[ˈ</a:t>
            </a:r>
            <a:r>
              <a:rPr lang="en-US" b="1" dirty="0" err="1" smtClean="0"/>
              <a:t>sʌbməriːn</a:t>
            </a:r>
            <a:r>
              <a:rPr lang="en-US" b="1" dirty="0" smtClean="0"/>
              <a:t>|]-</a:t>
            </a:r>
            <a:r>
              <a:rPr lang="ru-RU" b="1" dirty="0" smtClean="0"/>
              <a:t>подводная лодка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Nautilus[ˈ</a:t>
            </a:r>
            <a:r>
              <a:rPr lang="en-US" b="1" dirty="0" err="1" smtClean="0"/>
              <a:t>nɔːtɪləs</a:t>
            </a:r>
            <a:r>
              <a:rPr lang="en-US" b="1" dirty="0" smtClean="0"/>
              <a:t>]</a:t>
            </a:r>
          </a:p>
          <a:p>
            <a:r>
              <a:rPr lang="en-US" b="1" dirty="0" err="1" smtClean="0"/>
              <a:t>jurney</a:t>
            </a:r>
            <a:r>
              <a:rPr lang="en-US" b="1" dirty="0" smtClean="0"/>
              <a:t> [ˈ</a:t>
            </a:r>
            <a:r>
              <a:rPr lang="en-US" b="1" dirty="0" err="1" smtClean="0"/>
              <a:t>dʒəːni</a:t>
            </a:r>
            <a:r>
              <a:rPr lang="en-US" b="1" dirty="0" smtClean="0"/>
              <a:t>] </a:t>
            </a:r>
            <a:r>
              <a:rPr lang="ru-RU" b="1" dirty="0" smtClean="0"/>
              <a:t>-путешествие</a:t>
            </a:r>
            <a:endParaRPr lang="en-US" b="1" dirty="0" smtClean="0"/>
          </a:p>
          <a:p>
            <a:r>
              <a:rPr lang="en-US" b="1" dirty="0" smtClean="0"/>
              <a:t>underwater city [</a:t>
            </a:r>
            <a:r>
              <a:rPr lang="en-US" b="1" dirty="0" err="1" smtClean="0"/>
              <a:t>ʌndəˈwɔːtə</a:t>
            </a:r>
            <a:r>
              <a:rPr lang="en-US" b="1" dirty="0" smtClean="0"/>
              <a:t> ˈ</a:t>
            </a:r>
            <a:r>
              <a:rPr lang="en-US" b="1" dirty="0" err="1" smtClean="0"/>
              <a:t>sɪti</a:t>
            </a:r>
            <a:r>
              <a:rPr lang="en-US" b="1" dirty="0" smtClean="0"/>
              <a:t>] </a:t>
            </a:r>
            <a:r>
              <a:rPr lang="ru-RU" b="1" dirty="0" smtClean="0"/>
              <a:t>–подводный город</a:t>
            </a:r>
            <a:endParaRPr lang="en-US" b="1" dirty="0" smtClean="0"/>
          </a:p>
          <a:p>
            <a:endParaRPr lang="ru-RU" dirty="0"/>
          </a:p>
        </p:txBody>
      </p:sp>
      <p:pic>
        <p:nvPicPr>
          <p:cNvPr id="2050" name="Picture 2" descr="C:\Users\Олег\Pictures\lego_nautilus_20000_leagues_under_the_sea_by_orion_pax_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0260" y="332656"/>
            <a:ext cx="431374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Ex. 4, p. 16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4116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1. well known,</a:t>
            </a:r>
            <a:endParaRPr lang="ru-RU" b="1" dirty="0" smtClean="0"/>
          </a:p>
          <a:p>
            <a:r>
              <a:rPr lang="en-US" b="1" dirty="0" smtClean="0">
                <a:solidFill>
                  <a:srgbClr val="7030A0"/>
                </a:solidFill>
              </a:rPr>
              <a:t>famous</a:t>
            </a:r>
          </a:p>
          <a:p>
            <a:r>
              <a:rPr lang="en-US" b="1" dirty="0" smtClean="0"/>
              <a:t>2. unusual,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strange</a:t>
            </a:r>
          </a:p>
          <a:p>
            <a:r>
              <a:rPr lang="en-US" b="1" dirty="0" smtClean="0"/>
              <a:t>3. amazing,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extraordinary</a:t>
            </a:r>
          </a:p>
          <a:p>
            <a:r>
              <a:rPr lang="en-US" b="1" dirty="0" smtClean="0"/>
              <a:t>4. clever,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intelligent </a:t>
            </a:r>
          </a:p>
          <a:p>
            <a:r>
              <a:rPr lang="en-US" b="1" dirty="0" smtClean="0"/>
              <a:t>5. ordinary,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typical</a:t>
            </a:r>
          </a:p>
          <a:p>
            <a:r>
              <a:rPr lang="en-US" b="1" dirty="0" smtClean="0"/>
              <a:t>6. loyal, </a:t>
            </a:r>
          </a:p>
          <a:p>
            <a:r>
              <a:rPr lang="en-US" b="1" dirty="0" err="1" smtClean="0">
                <a:solidFill>
                  <a:srgbClr val="7030A0"/>
                </a:solidFill>
              </a:rPr>
              <a:t>faithul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1. </a:t>
            </a:r>
            <a:r>
              <a:rPr lang="ru-RU" b="1" dirty="0" smtClean="0"/>
              <a:t>известный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2. необычный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3. изумительный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4. умный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5. обычный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6. верный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Devon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Графство в Юго-Западной </a:t>
            </a:r>
            <a:r>
              <a:rPr lang="ru-RU" sz="3200" b="1" dirty="0" smtClean="0"/>
              <a:t>Англии</a:t>
            </a:r>
            <a:r>
              <a:rPr lang="ru-RU" sz="3200" dirty="0" smtClean="0"/>
              <a:t>. На севере омывается Бристольским заливом, на юге — Ла-Маншем.</a:t>
            </a:r>
          </a:p>
          <a:p>
            <a:r>
              <a:rPr lang="ru-RU" sz="3200" dirty="0" err="1" smtClean="0">
                <a:solidFill>
                  <a:srgbClr val="FF0000"/>
                </a:solidFill>
              </a:rPr>
              <a:t>Гра́фство</a:t>
            </a:r>
            <a:r>
              <a:rPr lang="ru-RU" sz="3200" dirty="0" smtClean="0"/>
              <a:t>— основная административно-территориальная единица Англии.</a:t>
            </a:r>
            <a:endParaRPr lang="ru-RU" sz="3200" dirty="0"/>
          </a:p>
        </p:txBody>
      </p:sp>
      <p:pic>
        <p:nvPicPr>
          <p:cNvPr id="5" name="Picture 2" descr="C:\Users\Олег\Pictures\UK8_0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470648" cy="4371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/>
              <a:t>Bookworms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544616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/>
              <a:t>create |</a:t>
            </a:r>
            <a:r>
              <a:rPr lang="en-US" sz="3200" b="1" dirty="0" err="1" smtClean="0"/>
              <a:t>kri</a:t>
            </a:r>
            <a:r>
              <a:rPr lang="en-US" sz="3200" b="1" dirty="0" smtClean="0"/>
              <a:t>ːˈ</a:t>
            </a:r>
            <a:r>
              <a:rPr lang="en-US" sz="3200" b="1" dirty="0" err="1" smtClean="0"/>
              <a:t>eɪt</a:t>
            </a:r>
            <a:r>
              <a:rPr lang="en-US" sz="3200" b="1" dirty="0" smtClean="0"/>
              <a:t>|</a:t>
            </a:r>
            <a:r>
              <a:rPr lang="ru-RU" sz="3200" b="1" dirty="0" smtClean="0"/>
              <a:t>-создавать</a:t>
            </a:r>
            <a:endParaRPr lang="en-US" sz="3200" b="1" dirty="0" smtClean="0"/>
          </a:p>
          <a:p>
            <a:r>
              <a:rPr lang="en-US" sz="3200" b="1" dirty="0" smtClean="0"/>
              <a:t>created</a:t>
            </a:r>
            <a:r>
              <a:rPr lang="ru-RU" sz="3200" b="1" dirty="0" smtClean="0"/>
              <a:t>- создал </a:t>
            </a:r>
            <a:endParaRPr lang="en-US" sz="3200" b="1" dirty="0" smtClean="0"/>
          </a:p>
          <a:p>
            <a:r>
              <a:rPr lang="en-US" sz="3200" b="1" dirty="0" smtClean="0"/>
              <a:t>fic</a:t>
            </a:r>
            <a:r>
              <a:rPr lang="en-US" sz="3200" b="1" dirty="0" smtClean="0">
                <a:solidFill>
                  <a:srgbClr val="FF0000"/>
                </a:solidFill>
              </a:rPr>
              <a:t>ti</a:t>
            </a:r>
            <a:r>
              <a:rPr lang="en-US" sz="3200" b="1" dirty="0" smtClean="0"/>
              <a:t>onal detectives [ˈ</a:t>
            </a:r>
            <a:r>
              <a:rPr lang="en-US" sz="3200" b="1" dirty="0" err="1" smtClean="0"/>
              <a:t>fɪk</a:t>
            </a:r>
            <a:r>
              <a:rPr lang="en-US" sz="3200" b="1" dirty="0" err="1" smtClean="0">
                <a:solidFill>
                  <a:srgbClr val="FF0000"/>
                </a:solidFill>
              </a:rPr>
              <a:t>ʃ</a:t>
            </a:r>
            <a:r>
              <a:rPr lang="en-US" sz="3200" b="1" dirty="0" err="1" smtClean="0"/>
              <a:t>ənl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dɪˈtɛktɪvz</a:t>
            </a:r>
            <a:r>
              <a:rPr lang="en-US" sz="3200" b="1" dirty="0" smtClean="0"/>
              <a:t>]- </a:t>
            </a:r>
            <a:r>
              <a:rPr lang="ru-RU" sz="3200" b="1" dirty="0" smtClean="0"/>
              <a:t>вымышленные детективы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388296" cy="5688632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f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mous [ˈ</a:t>
            </a:r>
            <a:r>
              <a:rPr lang="en-US" b="1" dirty="0" err="1" smtClean="0"/>
              <a:t>f</a:t>
            </a:r>
            <a:r>
              <a:rPr lang="en-US" b="1" dirty="0" err="1" smtClean="0">
                <a:solidFill>
                  <a:srgbClr val="FF0000"/>
                </a:solidFill>
              </a:rPr>
              <a:t>eɪ</a:t>
            </a:r>
            <a:r>
              <a:rPr lang="en-US" b="1" dirty="0" err="1" smtClean="0"/>
              <a:t>məs</a:t>
            </a:r>
            <a:r>
              <a:rPr lang="en-US" b="1" dirty="0" smtClean="0"/>
              <a:t>] </a:t>
            </a:r>
            <a:r>
              <a:rPr lang="ru-RU" b="1" dirty="0" smtClean="0"/>
              <a:t>- известный</a:t>
            </a:r>
            <a:endParaRPr lang="en-US" b="1" dirty="0" smtClean="0"/>
          </a:p>
          <a:p>
            <a:r>
              <a:rPr lang="en-US" b="1" dirty="0" err="1" smtClean="0"/>
              <a:t>H</a:t>
            </a:r>
            <a:r>
              <a:rPr lang="en-US" b="1" dirty="0" err="1" smtClean="0">
                <a:solidFill>
                  <a:srgbClr val="FF0000"/>
                </a:solidFill>
              </a:rPr>
              <a:t>er</a:t>
            </a:r>
            <a:r>
              <a:rPr lang="en-US" b="1" dirty="0" err="1" smtClean="0"/>
              <a:t>c</a:t>
            </a:r>
            <a:r>
              <a:rPr lang="en-US" b="1" dirty="0" err="1" smtClean="0">
                <a:solidFill>
                  <a:srgbClr val="FF0000"/>
                </a:solidFill>
              </a:rPr>
              <a:t>u</a:t>
            </a:r>
            <a:r>
              <a:rPr lang="en-US" b="1" dirty="0" err="1" smtClean="0"/>
              <a:t>le</a:t>
            </a:r>
            <a:r>
              <a:rPr lang="en-US" b="1" dirty="0" smtClean="0"/>
              <a:t> </a:t>
            </a:r>
            <a:r>
              <a:rPr lang="en-US" b="1" dirty="0" err="1" smtClean="0"/>
              <a:t>Poirot</a:t>
            </a:r>
            <a:r>
              <a:rPr lang="en-US" b="1" dirty="0" smtClean="0"/>
              <a:t> |ˈ</a:t>
            </a:r>
            <a:r>
              <a:rPr lang="en-US" b="1" dirty="0" err="1" smtClean="0"/>
              <a:t>h</a:t>
            </a:r>
            <a:r>
              <a:rPr lang="en-US" b="1" dirty="0" err="1" smtClean="0">
                <a:solidFill>
                  <a:srgbClr val="FF0000"/>
                </a:solidFill>
              </a:rPr>
              <a:t>əː</a:t>
            </a:r>
            <a:r>
              <a:rPr lang="en-US" b="1" dirty="0" err="1" smtClean="0"/>
              <a:t>k</a:t>
            </a:r>
            <a:r>
              <a:rPr lang="en-US" b="1" dirty="0" err="1" smtClean="0">
                <a:solidFill>
                  <a:srgbClr val="FF0000"/>
                </a:solidFill>
              </a:rPr>
              <a:t>jʊ</a:t>
            </a:r>
            <a:r>
              <a:rPr lang="en-US" b="1" dirty="0" err="1" smtClean="0"/>
              <a:t>l</a:t>
            </a:r>
            <a:r>
              <a:rPr lang="en-US" b="1" dirty="0" smtClean="0"/>
              <a:t> ˈ</a:t>
            </a:r>
            <a:r>
              <a:rPr lang="en-US" b="1" dirty="0" err="1" smtClean="0"/>
              <a:t>pwɑːrəʊ</a:t>
            </a:r>
            <a:r>
              <a:rPr lang="en-US" b="1" dirty="0" smtClean="0"/>
              <a:t> ]</a:t>
            </a:r>
            <a:r>
              <a:rPr lang="ru-RU" b="1" dirty="0" smtClean="0"/>
              <a:t> </a:t>
            </a:r>
            <a:r>
              <a:rPr lang="ru-RU" b="1" dirty="0" err="1" smtClean="0"/>
              <a:t>Эркюль</a:t>
            </a:r>
            <a:r>
              <a:rPr lang="ru-RU" b="1" dirty="0" smtClean="0"/>
              <a:t> </a:t>
            </a:r>
            <a:r>
              <a:rPr lang="ru-RU" b="1" dirty="0" err="1" smtClean="0"/>
              <a:t>Пуаро</a:t>
            </a:r>
            <a:endParaRPr lang="en-US" b="1" dirty="0" smtClean="0"/>
          </a:p>
          <a:p>
            <a:r>
              <a:rPr lang="en-US" b="1" dirty="0" err="1" smtClean="0"/>
              <a:t>M</a:t>
            </a:r>
            <a:r>
              <a:rPr lang="en-US" b="1" dirty="0" err="1" smtClean="0">
                <a:solidFill>
                  <a:srgbClr val="FF0000"/>
                </a:solidFill>
              </a:rPr>
              <a:t>ar</a:t>
            </a:r>
            <a:r>
              <a:rPr lang="en-US" b="1" dirty="0" err="1" smtClean="0"/>
              <a:t>ple</a:t>
            </a:r>
            <a:r>
              <a:rPr lang="en-US" b="1" dirty="0" smtClean="0"/>
              <a:t> [ˈ</a:t>
            </a:r>
            <a:r>
              <a:rPr lang="en-US" b="1" dirty="0" err="1" smtClean="0"/>
              <a:t>m</a:t>
            </a:r>
            <a:r>
              <a:rPr lang="en-US" b="1" dirty="0" err="1" smtClean="0">
                <a:solidFill>
                  <a:srgbClr val="FF0000"/>
                </a:solidFill>
              </a:rPr>
              <a:t>ɑː</a:t>
            </a:r>
            <a:r>
              <a:rPr lang="en-US" b="1" dirty="0" err="1" smtClean="0"/>
              <a:t>p</a:t>
            </a:r>
            <a:r>
              <a:rPr lang="en-US" b="1" dirty="0" smtClean="0"/>
              <a:t> ə l ]</a:t>
            </a:r>
            <a:r>
              <a:rPr lang="ru-RU" b="1" dirty="0" smtClean="0"/>
              <a:t>-</a:t>
            </a:r>
            <a:r>
              <a:rPr lang="ru-RU" b="1" dirty="0" err="1" smtClean="0"/>
              <a:t>Марпл</a:t>
            </a:r>
            <a:r>
              <a:rPr lang="ru-RU" b="1" dirty="0" smtClean="0"/>
              <a:t> </a:t>
            </a:r>
            <a:endParaRPr lang="en-US" b="1" dirty="0" smtClean="0"/>
          </a:p>
          <a:p>
            <a:r>
              <a:rPr lang="en-US" b="1" dirty="0" smtClean="0"/>
              <a:t>Bel</a:t>
            </a:r>
            <a:r>
              <a:rPr lang="en-US" b="1" dirty="0" smtClean="0">
                <a:solidFill>
                  <a:srgbClr val="0070C0"/>
                </a:solidFill>
              </a:rPr>
              <a:t>g</a:t>
            </a:r>
            <a:r>
              <a:rPr lang="en-US" b="1" dirty="0" smtClean="0"/>
              <a:t>ian[ˈ</a:t>
            </a:r>
            <a:r>
              <a:rPr lang="en-US" b="1" dirty="0" err="1" smtClean="0"/>
              <a:t>bɛl</a:t>
            </a:r>
            <a:r>
              <a:rPr lang="en-US" b="1" dirty="0" err="1" smtClean="0">
                <a:solidFill>
                  <a:srgbClr val="0070C0"/>
                </a:solidFill>
              </a:rPr>
              <a:t>dʒ</a:t>
            </a:r>
            <a:r>
              <a:rPr lang="en-US" b="1" dirty="0" smtClean="0"/>
              <a:t>(ə)n] </a:t>
            </a:r>
            <a:r>
              <a:rPr lang="ru-RU" b="1" dirty="0" smtClean="0"/>
              <a:t>–бельгийский </a:t>
            </a:r>
            <a:endParaRPr lang="en-US" b="1" dirty="0" smtClean="0"/>
          </a:p>
          <a:p>
            <a:r>
              <a:rPr lang="en-US" b="1" dirty="0" smtClean="0"/>
              <a:t>n</a:t>
            </a:r>
            <a:r>
              <a:rPr lang="en-US" b="1" dirty="0" smtClean="0">
                <a:solidFill>
                  <a:srgbClr val="FF0000"/>
                </a:solidFill>
              </a:rPr>
              <a:t>ea</a:t>
            </a:r>
            <a:r>
              <a:rPr lang="en-US" b="1" dirty="0" smtClean="0"/>
              <a:t>t |</a:t>
            </a:r>
            <a:r>
              <a:rPr lang="en-US" b="1" dirty="0" err="1" smtClean="0"/>
              <a:t>n</a:t>
            </a:r>
            <a:r>
              <a:rPr lang="en-US" b="1" dirty="0" err="1" smtClean="0">
                <a:solidFill>
                  <a:srgbClr val="FF0000"/>
                </a:solidFill>
              </a:rPr>
              <a:t>iː</a:t>
            </a:r>
            <a:r>
              <a:rPr lang="en-US" b="1" dirty="0" err="1" smtClean="0"/>
              <a:t>t</a:t>
            </a:r>
            <a:r>
              <a:rPr lang="en-US" b="1" dirty="0" smtClean="0"/>
              <a:t>| </a:t>
            </a:r>
            <a:r>
              <a:rPr lang="ru-RU" b="1" dirty="0" smtClean="0"/>
              <a:t>-опрятный</a:t>
            </a:r>
            <a:endParaRPr lang="en-US" b="1" dirty="0" smtClean="0"/>
          </a:p>
          <a:p>
            <a:r>
              <a:rPr lang="en-US" b="1" dirty="0" err="1" smtClean="0"/>
              <a:t>appeareance</a:t>
            </a:r>
            <a:r>
              <a:rPr lang="en-US" b="1" dirty="0" smtClean="0"/>
              <a:t>[</a:t>
            </a:r>
            <a:r>
              <a:rPr lang="en-US" b="1" dirty="0" err="1" smtClean="0"/>
              <a:t>əˈpɪər</a:t>
            </a:r>
            <a:r>
              <a:rPr lang="en-US" b="1" dirty="0" smtClean="0"/>
              <a:t>(ə)ns]</a:t>
            </a:r>
            <a:r>
              <a:rPr lang="ru-RU" b="1" dirty="0" smtClean="0"/>
              <a:t>- внешность </a:t>
            </a:r>
            <a:endParaRPr lang="en-US" b="1" dirty="0" smtClean="0"/>
          </a:p>
          <a:p>
            <a:r>
              <a:rPr lang="en-US" b="1" dirty="0" smtClean="0"/>
              <a:t>obse</a:t>
            </a:r>
            <a:r>
              <a:rPr lang="en-US" b="1" dirty="0" smtClean="0">
                <a:solidFill>
                  <a:srgbClr val="0070C0"/>
                </a:solidFill>
              </a:rPr>
              <a:t>ssi</a:t>
            </a:r>
            <a:r>
              <a:rPr lang="en-US" b="1" dirty="0" smtClean="0"/>
              <a:t>on</a:t>
            </a:r>
            <a:r>
              <a:rPr lang="ru-RU" b="1" dirty="0" smtClean="0"/>
              <a:t> </a:t>
            </a:r>
            <a:r>
              <a:rPr lang="en-US" b="1" dirty="0" smtClean="0"/>
              <a:t>[ </a:t>
            </a:r>
            <a:r>
              <a:rPr lang="en-US" b="1" dirty="0" err="1" smtClean="0"/>
              <a:t>əbˈsɛ</a:t>
            </a:r>
            <a:r>
              <a:rPr lang="en-US" b="1" dirty="0" err="1" smtClean="0">
                <a:solidFill>
                  <a:srgbClr val="0070C0"/>
                </a:solidFill>
              </a:rPr>
              <a:t>ʃ</a:t>
            </a:r>
            <a:r>
              <a:rPr lang="en-US" b="1" dirty="0" smtClean="0"/>
              <a:t>(ə)n] -</a:t>
            </a:r>
            <a:r>
              <a:rPr lang="ru-RU" b="1" dirty="0" smtClean="0"/>
              <a:t>одержимость </a:t>
            </a:r>
            <a:r>
              <a:rPr lang="en-US" b="1" dirty="0" smtClean="0"/>
              <a:t> 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solidFill>
                  <a:srgbClr val="FF0000"/>
                </a:solidFill>
              </a:rPr>
              <a:t>er</a:t>
            </a:r>
            <a:r>
              <a:rPr lang="en-US" dirty="0" err="1" smtClean="0"/>
              <a:t>c</a:t>
            </a:r>
            <a:r>
              <a:rPr lang="en-US" dirty="0" err="1" smtClean="0">
                <a:solidFill>
                  <a:srgbClr val="FF0000"/>
                </a:solidFill>
              </a:rPr>
              <a:t>u</a:t>
            </a:r>
            <a:r>
              <a:rPr lang="en-US" dirty="0" err="1" smtClean="0"/>
              <a:t>le</a:t>
            </a:r>
            <a:r>
              <a:rPr lang="en-US" dirty="0" smtClean="0"/>
              <a:t> </a:t>
            </a:r>
            <a:r>
              <a:rPr lang="en-US" dirty="0" err="1" smtClean="0"/>
              <a:t>Poirot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dirty="0" smtClean="0"/>
              <a:t>Miss </a:t>
            </a:r>
            <a:r>
              <a:rPr lang="en-US" dirty="0" err="1" smtClean="0"/>
              <a:t>M</a:t>
            </a:r>
            <a:r>
              <a:rPr lang="en-US" dirty="0" err="1" smtClean="0">
                <a:solidFill>
                  <a:srgbClr val="FF0000"/>
                </a:solidFill>
              </a:rPr>
              <a:t>ar</a:t>
            </a:r>
            <a:r>
              <a:rPr lang="en-US" dirty="0" err="1" smtClean="0"/>
              <a:t>ple</a:t>
            </a:r>
            <a:endParaRPr lang="ru-RU" dirty="0"/>
          </a:p>
        </p:txBody>
      </p:sp>
      <p:pic>
        <p:nvPicPr>
          <p:cNvPr id="7" name="Picture 2" descr="C:\Users\Олег\Pictures\hercule-poirot-14760017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094" y="2262283"/>
            <a:ext cx="2438400" cy="3776472"/>
          </a:xfrm>
          <a:prstGeom prst="rect">
            <a:avLst/>
          </a:prstGeom>
          <a:noFill/>
        </p:spPr>
      </p:pic>
      <p:pic>
        <p:nvPicPr>
          <p:cNvPr id="4098" name="Picture 2" descr="C:\Users\Олег\Pictures\multifandom.ru-108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3013770"/>
            <a:ext cx="4041775" cy="2935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en-US" dirty="0" err="1" smtClean="0"/>
              <a:t>H</a:t>
            </a:r>
            <a:r>
              <a:rPr lang="en-US" dirty="0" err="1" smtClean="0">
                <a:solidFill>
                  <a:srgbClr val="FF0000"/>
                </a:solidFill>
              </a:rPr>
              <a:t>er</a:t>
            </a:r>
            <a:r>
              <a:rPr lang="en-US" dirty="0" err="1" smtClean="0"/>
              <a:t>c</a:t>
            </a:r>
            <a:r>
              <a:rPr lang="en-US" dirty="0" err="1" smtClean="0">
                <a:solidFill>
                  <a:srgbClr val="FF0000"/>
                </a:solidFill>
              </a:rPr>
              <a:t>u</a:t>
            </a:r>
            <a:r>
              <a:rPr lang="en-US" dirty="0" err="1" smtClean="0"/>
              <a:t>le</a:t>
            </a:r>
            <a:r>
              <a:rPr lang="en-US" dirty="0" smtClean="0"/>
              <a:t> </a:t>
            </a:r>
            <a:r>
              <a:rPr lang="en-US" dirty="0" err="1" smtClean="0"/>
              <a:t>Poirot</a:t>
            </a:r>
            <a:r>
              <a:rPr lang="ru-RU" dirty="0" smtClean="0"/>
              <a:t>             </a:t>
            </a:r>
            <a:r>
              <a:rPr lang="en-US" dirty="0" smtClean="0"/>
              <a:t> Miss </a:t>
            </a:r>
            <a:r>
              <a:rPr lang="en-US" dirty="0" err="1" smtClean="0"/>
              <a:t>M</a:t>
            </a:r>
            <a:r>
              <a:rPr lang="en-US" dirty="0" err="1" smtClean="0">
                <a:solidFill>
                  <a:srgbClr val="FF0000"/>
                </a:solidFill>
              </a:rPr>
              <a:t>ar</a:t>
            </a:r>
            <a:r>
              <a:rPr lang="en-US" dirty="0" err="1" smtClean="0"/>
              <a:t>ple</a:t>
            </a: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or</a:t>
            </a:r>
            <a:r>
              <a:rPr lang="en-US" sz="4000" b="1" dirty="0" smtClean="0"/>
              <a:t>d</a:t>
            </a:r>
            <a:r>
              <a:rPr lang="en-US" sz="4000" b="1" dirty="0" smtClean="0">
                <a:solidFill>
                  <a:srgbClr val="FF0000"/>
                </a:solidFill>
              </a:rPr>
              <a:t>er</a:t>
            </a:r>
            <a:r>
              <a:rPr lang="en-US" sz="4000" b="1" dirty="0" smtClean="0"/>
              <a:t> [ˈ</a:t>
            </a:r>
            <a:r>
              <a:rPr lang="en-US" sz="4000" b="1" dirty="0" err="1" smtClean="0">
                <a:solidFill>
                  <a:srgbClr val="FF0000"/>
                </a:solidFill>
              </a:rPr>
              <a:t>ɔː</a:t>
            </a:r>
            <a:r>
              <a:rPr lang="en-US" sz="4000" b="1" dirty="0" err="1" smtClean="0"/>
              <a:t>d</a:t>
            </a:r>
            <a:r>
              <a:rPr lang="en-US" sz="4000" b="1" dirty="0" err="1" smtClean="0">
                <a:solidFill>
                  <a:srgbClr val="FF0000"/>
                </a:solidFill>
              </a:rPr>
              <a:t>ə</a:t>
            </a:r>
            <a:r>
              <a:rPr lang="en-US" sz="4000" b="1" dirty="0" smtClean="0"/>
              <a:t>]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u</a:t>
            </a:r>
            <a:r>
              <a:rPr lang="en-US" sz="4000" b="1" dirty="0" smtClean="0"/>
              <a:t>se of </a:t>
            </a:r>
            <a:r>
              <a:rPr lang="en-US" sz="4000" b="1" dirty="0" smtClean="0">
                <a:solidFill>
                  <a:srgbClr val="0070C0"/>
                </a:solidFill>
              </a:rPr>
              <a:t>p</a:t>
            </a:r>
            <a:r>
              <a:rPr lang="en-US" sz="4000" b="1" dirty="0" smtClean="0"/>
              <a:t>sycholo</a:t>
            </a:r>
            <a:r>
              <a:rPr lang="en-US" sz="4000" b="1" dirty="0" smtClean="0">
                <a:solidFill>
                  <a:srgbClr val="0070C0"/>
                </a:solidFill>
              </a:rPr>
              <a:t>g</a:t>
            </a:r>
            <a:r>
              <a:rPr lang="en-US" sz="4000" b="1" dirty="0" smtClean="0"/>
              <a:t>y [ˈ</a:t>
            </a:r>
            <a:r>
              <a:rPr lang="en-US" sz="4000" b="1" dirty="0" err="1" smtClean="0">
                <a:solidFill>
                  <a:srgbClr val="FF0000"/>
                </a:solidFill>
              </a:rPr>
              <a:t>ju</a:t>
            </a:r>
            <a:r>
              <a:rPr lang="en-US" sz="4000" b="1" dirty="0" err="1" smtClean="0"/>
              <a:t>ːs</a:t>
            </a:r>
            <a:r>
              <a:rPr lang="en-US" sz="4000" b="1" dirty="0" smtClean="0"/>
              <a:t>  </a:t>
            </a:r>
            <a:r>
              <a:rPr lang="en-US" sz="4000" b="1" dirty="0" err="1" smtClean="0"/>
              <a:t>sʌɪˈkɒlə</a:t>
            </a:r>
            <a:r>
              <a:rPr lang="en-US" sz="4000" b="1" dirty="0" err="1" smtClean="0">
                <a:solidFill>
                  <a:srgbClr val="0070C0"/>
                </a:solidFill>
              </a:rPr>
              <a:t>dʒ</a:t>
            </a:r>
            <a:r>
              <a:rPr lang="en-US" sz="4000" b="1" dirty="0" err="1" smtClean="0"/>
              <a:t>i</a:t>
            </a:r>
            <a:r>
              <a:rPr lang="en-US" sz="4000" b="1" dirty="0" smtClean="0"/>
              <a:t>]</a:t>
            </a:r>
          </a:p>
          <a:p>
            <a:r>
              <a:rPr lang="en-US" sz="4000" b="1" dirty="0" smtClean="0"/>
              <a:t>investiga</a:t>
            </a:r>
            <a:r>
              <a:rPr lang="en-US" sz="4000" b="1" dirty="0" smtClean="0">
                <a:solidFill>
                  <a:srgbClr val="0070C0"/>
                </a:solidFill>
              </a:rPr>
              <a:t>ti</a:t>
            </a:r>
            <a:r>
              <a:rPr lang="en-US" sz="4000" b="1" dirty="0" smtClean="0"/>
              <a:t>ons[</a:t>
            </a:r>
            <a:r>
              <a:rPr lang="en-US" sz="4000" b="1" dirty="0" err="1" smtClean="0"/>
              <a:t>ɪnˌvɛstɪˈɡeɪ</a:t>
            </a:r>
            <a:r>
              <a:rPr lang="en-US" sz="4000" b="1" dirty="0" err="1" smtClean="0">
                <a:solidFill>
                  <a:srgbClr val="0070C0"/>
                </a:solidFill>
              </a:rPr>
              <a:t>ʃ</a:t>
            </a:r>
            <a:r>
              <a:rPr lang="en-US" sz="4000" b="1" dirty="0" smtClean="0"/>
              <a:t>(ə)n] -</a:t>
            </a:r>
            <a:r>
              <a:rPr lang="ru-RU" sz="4000" b="1" dirty="0" smtClean="0"/>
              <a:t>расследование</a:t>
            </a:r>
            <a:endParaRPr lang="en-US" sz="4000" b="1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41168"/>
          </a:xfrm>
        </p:spPr>
        <p:txBody>
          <a:bodyPr>
            <a:normAutofit fontScale="92500" lnSpcReduction="10000"/>
          </a:bodyPr>
          <a:lstStyle/>
          <a:p>
            <a:r>
              <a:rPr lang="en-US" sz="3500" b="1" dirty="0" smtClean="0"/>
              <a:t>on the other hand- </a:t>
            </a:r>
            <a:r>
              <a:rPr lang="ru-RU" sz="3500" b="1" dirty="0" smtClean="0"/>
              <a:t>с другой стороны</a:t>
            </a:r>
          </a:p>
          <a:p>
            <a:r>
              <a:rPr lang="en-US" sz="3500" b="1" dirty="0" smtClean="0"/>
              <a:t>typical [ˈ</a:t>
            </a:r>
            <a:r>
              <a:rPr lang="en-US" sz="3500" b="1" dirty="0" err="1" smtClean="0"/>
              <a:t>tɪpɪk</a:t>
            </a:r>
            <a:r>
              <a:rPr lang="en-US" sz="3500" b="1" dirty="0" smtClean="0"/>
              <a:t>(ə)l] </a:t>
            </a:r>
            <a:r>
              <a:rPr lang="ru-RU" sz="3500" b="1" dirty="0" smtClean="0"/>
              <a:t>-обычный</a:t>
            </a:r>
            <a:r>
              <a:rPr lang="en-US" sz="3500" b="1" dirty="0" smtClean="0"/>
              <a:t> </a:t>
            </a:r>
          </a:p>
          <a:p>
            <a:r>
              <a:rPr lang="en-US" sz="3500" b="1" dirty="0" smtClean="0"/>
              <a:t>at f</a:t>
            </a:r>
            <a:r>
              <a:rPr lang="en-US" sz="3500" b="1" dirty="0" smtClean="0">
                <a:solidFill>
                  <a:srgbClr val="FF0000"/>
                </a:solidFill>
              </a:rPr>
              <a:t>ir</a:t>
            </a:r>
            <a:r>
              <a:rPr lang="en-US" sz="3500" b="1" dirty="0" smtClean="0"/>
              <a:t>st gl</a:t>
            </a:r>
            <a:r>
              <a:rPr lang="en-US" sz="3500" b="1" dirty="0" smtClean="0">
                <a:solidFill>
                  <a:srgbClr val="FF0000"/>
                </a:solidFill>
              </a:rPr>
              <a:t>a</a:t>
            </a:r>
            <a:r>
              <a:rPr lang="en-US" sz="3500" b="1" dirty="0" smtClean="0"/>
              <a:t>nce [</a:t>
            </a:r>
            <a:r>
              <a:rPr lang="en-US" sz="3500" b="1" dirty="0" err="1" smtClean="0"/>
              <a:t>f</a:t>
            </a:r>
            <a:r>
              <a:rPr lang="en-US" sz="3500" b="1" dirty="0" err="1" smtClean="0">
                <a:solidFill>
                  <a:srgbClr val="FF0000"/>
                </a:solidFill>
              </a:rPr>
              <a:t>əː</a:t>
            </a:r>
            <a:r>
              <a:rPr lang="en-US" sz="3500" b="1" dirty="0" err="1" smtClean="0"/>
              <a:t>st</a:t>
            </a:r>
            <a:r>
              <a:rPr lang="en-US" sz="3500" b="1" dirty="0" smtClean="0"/>
              <a:t>  </a:t>
            </a:r>
            <a:r>
              <a:rPr lang="en-US" sz="3500" b="1" dirty="0" err="1" smtClean="0"/>
              <a:t>ɡl</a:t>
            </a:r>
            <a:r>
              <a:rPr lang="en-US" sz="3500" b="1" dirty="0" err="1" smtClean="0">
                <a:solidFill>
                  <a:srgbClr val="FF0000"/>
                </a:solidFill>
              </a:rPr>
              <a:t>ɑː</a:t>
            </a:r>
            <a:r>
              <a:rPr lang="en-US" sz="3500" b="1" dirty="0" err="1" smtClean="0"/>
              <a:t>ns</a:t>
            </a:r>
            <a:r>
              <a:rPr lang="en-US" sz="3500" b="1" dirty="0" smtClean="0"/>
              <a:t>]</a:t>
            </a:r>
            <a:r>
              <a:rPr lang="ru-RU" sz="3500" b="1" dirty="0" smtClean="0"/>
              <a:t>-на первый взгляд</a:t>
            </a:r>
            <a:r>
              <a:rPr lang="en-US" sz="3500" b="1" dirty="0" smtClean="0"/>
              <a:t> </a:t>
            </a:r>
          </a:p>
          <a:p>
            <a:r>
              <a:rPr lang="en-US" sz="3500" b="1" dirty="0" smtClean="0">
                <a:solidFill>
                  <a:srgbClr val="FF0000"/>
                </a:solidFill>
              </a:rPr>
              <a:t>or</a:t>
            </a:r>
            <a:r>
              <a:rPr lang="en-US" sz="3500" b="1" dirty="0" smtClean="0"/>
              <a:t>dinary[ˈ</a:t>
            </a:r>
            <a:r>
              <a:rPr lang="en-US" sz="3500" b="1" dirty="0" err="1" smtClean="0">
                <a:solidFill>
                  <a:srgbClr val="FF0000"/>
                </a:solidFill>
              </a:rPr>
              <a:t>ɔː</a:t>
            </a:r>
            <a:r>
              <a:rPr lang="en-US" sz="3500" b="1" dirty="0" err="1" smtClean="0"/>
              <a:t>dɪn</a:t>
            </a:r>
            <a:r>
              <a:rPr lang="en-US" sz="3500" b="1" dirty="0" smtClean="0"/>
              <a:t>(ə)</a:t>
            </a:r>
            <a:r>
              <a:rPr lang="en-US" sz="3500" b="1" dirty="0" err="1" smtClean="0"/>
              <a:t>ri</a:t>
            </a:r>
            <a:r>
              <a:rPr lang="en-US" sz="3500" b="1" dirty="0" smtClean="0"/>
              <a:t>] - </a:t>
            </a:r>
            <a:r>
              <a:rPr lang="ru-RU" sz="3500" b="1" dirty="0" smtClean="0"/>
              <a:t>обычная</a:t>
            </a:r>
            <a:endParaRPr lang="en-US" sz="3500" b="1" dirty="0" smtClean="0"/>
          </a:p>
          <a:p>
            <a:r>
              <a:rPr lang="en-US" sz="3500" b="1" dirty="0" smtClean="0"/>
              <a:t>knit [</a:t>
            </a:r>
            <a:r>
              <a:rPr lang="en-US" sz="3500" b="1" dirty="0" err="1" smtClean="0"/>
              <a:t>nɪt</a:t>
            </a:r>
            <a:r>
              <a:rPr lang="en-US" sz="3500" b="1" dirty="0" smtClean="0"/>
              <a:t>] - </a:t>
            </a:r>
            <a:r>
              <a:rPr lang="ru-RU" sz="3500" b="1" dirty="0" smtClean="0"/>
              <a:t>вязать</a:t>
            </a:r>
            <a:r>
              <a:rPr lang="en-US" sz="3500" b="1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Miss </a:t>
            </a:r>
            <a:r>
              <a:rPr lang="en-US" dirty="0" err="1" smtClean="0"/>
              <a:t>M</a:t>
            </a:r>
            <a:r>
              <a:rPr lang="en-US" dirty="0" err="1" smtClean="0">
                <a:solidFill>
                  <a:srgbClr val="FF0000"/>
                </a:solidFill>
              </a:rPr>
              <a:t>ar</a:t>
            </a:r>
            <a:r>
              <a:rPr lang="en-US" dirty="0" err="1" smtClean="0"/>
              <a:t>ple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gossip [ˈ</a:t>
            </a:r>
            <a:r>
              <a:rPr lang="en-US" sz="3600" b="1" dirty="0" err="1" smtClean="0"/>
              <a:t>ɡɒsɪp</a:t>
            </a:r>
            <a:r>
              <a:rPr lang="en-US" sz="3600" b="1" dirty="0" smtClean="0"/>
              <a:t>] </a:t>
            </a:r>
            <a:r>
              <a:rPr lang="ru-RU" sz="3600" b="1" dirty="0" smtClean="0"/>
              <a:t>- сплетни</a:t>
            </a:r>
            <a:endParaRPr lang="en-US" sz="3600" b="1" dirty="0" smtClean="0"/>
          </a:p>
          <a:p>
            <a:r>
              <a:rPr lang="en-US" sz="3600" b="1" dirty="0" smtClean="0"/>
              <a:t>solve [</a:t>
            </a:r>
            <a:r>
              <a:rPr lang="en-US" sz="3600" b="1" dirty="0" err="1" smtClean="0"/>
              <a:t>sɒlv</a:t>
            </a:r>
            <a:r>
              <a:rPr lang="en-US" sz="3600" b="1" dirty="0" smtClean="0"/>
              <a:t>]</a:t>
            </a:r>
            <a:r>
              <a:rPr lang="ru-RU" sz="3600" b="1" dirty="0" smtClean="0"/>
              <a:t>- решать</a:t>
            </a:r>
            <a:endParaRPr lang="en-US" sz="3600" b="1" dirty="0" smtClean="0"/>
          </a:p>
          <a:p>
            <a:r>
              <a:rPr lang="en-US" sz="3600" b="1" dirty="0" smtClean="0"/>
              <a:t>hard [</a:t>
            </a:r>
            <a:r>
              <a:rPr lang="en-US" sz="3600" b="1" dirty="0" err="1" smtClean="0"/>
              <a:t>hɑːd</a:t>
            </a:r>
            <a:r>
              <a:rPr lang="en-US" sz="3600" b="1" dirty="0" smtClean="0"/>
              <a:t>]–hard</a:t>
            </a:r>
            <a:r>
              <a:rPr lang="en-US" sz="3600" b="1" dirty="0" smtClean="0">
                <a:solidFill>
                  <a:srgbClr val="FF0000"/>
                </a:solidFill>
              </a:rPr>
              <a:t>er</a:t>
            </a:r>
            <a:r>
              <a:rPr lang="en-US" sz="3600" b="1" dirty="0" smtClean="0"/>
              <a:t>- hard</a:t>
            </a:r>
            <a:r>
              <a:rPr lang="en-US" sz="3600" b="1" dirty="0" smtClean="0">
                <a:solidFill>
                  <a:srgbClr val="FF0000"/>
                </a:solidFill>
              </a:rPr>
              <a:t>est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– трудный- трудн</a:t>
            </a:r>
            <a:r>
              <a:rPr lang="ru-RU" sz="3600" b="1" dirty="0" smtClean="0">
                <a:solidFill>
                  <a:srgbClr val="FF0000"/>
                </a:solidFill>
              </a:rPr>
              <a:t>ее</a:t>
            </a:r>
            <a:r>
              <a:rPr lang="ru-RU" sz="3600" b="1" dirty="0" smtClean="0"/>
              <a:t> – </a:t>
            </a:r>
            <a:r>
              <a:rPr lang="ru-RU" sz="3600" b="1" dirty="0" smtClean="0">
                <a:solidFill>
                  <a:srgbClr val="FF0000"/>
                </a:solidFill>
              </a:rPr>
              <a:t>самый</a:t>
            </a:r>
            <a:r>
              <a:rPr lang="ru-RU" sz="3600" b="1" dirty="0" smtClean="0"/>
              <a:t> трудный </a:t>
            </a:r>
            <a:endParaRPr lang="en-US" sz="3600" b="1" dirty="0" smtClean="0"/>
          </a:p>
          <a:p>
            <a:r>
              <a:rPr lang="en-US" sz="3600" b="1" dirty="0" smtClean="0"/>
              <a:t>mysteries [ </a:t>
            </a:r>
            <a:r>
              <a:rPr lang="en-US" sz="3600" b="1" dirty="0" err="1" smtClean="0"/>
              <a:t>mɪst</a:t>
            </a:r>
            <a:r>
              <a:rPr lang="en-US" sz="3600" b="1" dirty="0" smtClean="0"/>
              <a:t>(ə)</a:t>
            </a:r>
            <a:r>
              <a:rPr lang="en-US" sz="3600" b="1" dirty="0" err="1" smtClean="0"/>
              <a:t>r’iəs</a:t>
            </a:r>
            <a:r>
              <a:rPr lang="en-US" sz="3600" b="1" dirty="0" smtClean="0"/>
              <a:t>] - </a:t>
            </a:r>
            <a:r>
              <a:rPr lang="ru-RU" sz="3600" b="1" dirty="0" smtClean="0"/>
              <a:t>таинственный</a:t>
            </a:r>
            <a:endParaRPr lang="en-US" sz="3600" b="1" dirty="0" smtClean="0"/>
          </a:p>
          <a:p>
            <a:r>
              <a:rPr lang="en-US" sz="3600" b="1" dirty="0" smtClean="0"/>
              <a:t>behind b</a:t>
            </a:r>
            <a:r>
              <a:rPr lang="en-US" sz="3600" b="1" dirty="0" smtClean="0">
                <a:solidFill>
                  <a:srgbClr val="FF0000"/>
                </a:solidFill>
              </a:rPr>
              <a:t>ar</a:t>
            </a:r>
            <a:r>
              <a:rPr lang="en-US" sz="3600" b="1" dirty="0" smtClean="0"/>
              <a:t>s  [</a:t>
            </a:r>
            <a:r>
              <a:rPr lang="en-US" sz="3600" b="1" dirty="0" err="1" smtClean="0"/>
              <a:t>bɪˈhʌɪnd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b</a:t>
            </a:r>
            <a:r>
              <a:rPr lang="en-US" sz="3600" b="1" dirty="0" err="1" smtClean="0">
                <a:solidFill>
                  <a:srgbClr val="FF0000"/>
                </a:solidFill>
              </a:rPr>
              <a:t>ɑː</a:t>
            </a:r>
            <a:r>
              <a:rPr lang="en-US" sz="3600" b="1" dirty="0" err="1" smtClean="0"/>
              <a:t>z</a:t>
            </a:r>
            <a:r>
              <a:rPr lang="en-US" sz="3600" b="1" dirty="0" smtClean="0"/>
              <a:t>|]</a:t>
            </a:r>
            <a:r>
              <a:rPr lang="ru-RU" sz="3600" b="1" dirty="0" smtClean="0"/>
              <a:t> – за решётку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Bookworms -</a:t>
            </a:r>
            <a:r>
              <a:rPr lang="ru-RU" dirty="0" smtClean="0"/>
              <a:t>книголюбы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1. </a:t>
            </a:r>
            <a:r>
              <a:rPr lang="en-US" b="1" dirty="0" smtClean="0"/>
              <a:t>at f</a:t>
            </a:r>
            <a:r>
              <a:rPr lang="en-US" b="1" dirty="0" smtClean="0">
                <a:solidFill>
                  <a:srgbClr val="FF0000"/>
                </a:solidFill>
              </a:rPr>
              <a:t>ir</a:t>
            </a:r>
            <a:r>
              <a:rPr lang="en-US" b="1" dirty="0" smtClean="0"/>
              <a:t>st gl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nce</a:t>
            </a:r>
            <a:endParaRPr lang="ru-RU" b="1" dirty="0" smtClean="0"/>
          </a:p>
          <a:p>
            <a:r>
              <a:rPr lang="ru-RU" b="1" dirty="0" smtClean="0"/>
              <a:t>2. </a:t>
            </a:r>
            <a:r>
              <a:rPr lang="en-US" b="1" dirty="0" smtClean="0"/>
              <a:t>solve</a:t>
            </a:r>
            <a:r>
              <a:rPr lang="ru-RU" b="1" dirty="0" smtClean="0"/>
              <a:t> </a:t>
            </a:r>
            <a:r>
              <a:rPr lang="en-US" b="1" dirty="0" smtClean="0"/>
              <a:t>mysteries</a:t>
            </a:r>
            <a:endParaRPr lang="ru-RU" b="1" dirty="0" smtClean="0"/>
          </a:p>
          <a:p>
            <a:r>
              <a:rPr lang="ru-RU" b="1" dirty="0" smtClean="0"/>
              <a:t>3. </a:t>
            </a:r>
            <a:r>
              <a:rPr lang="en-US" b="1" dirty="0" smtClean="0"/>
              <a:t>solve the problem of unemployment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1. </a:t>
            </a:r>
            <a:r>
              <a:rPr lang="ru-RU" b="1" dirty="0" smtClean="0"/>
              <a:t>на первый взгляд</a:t>
            </a:r>
          </a:p>
          <a:p>
            <a:r>
              <a:rPr lang="ru-RU" b="1" dirty="0" smtClean="0"/>
              <a:t>2. раскрывать тайны</a:t>
            </a:r>
          </a:p>
          <a:p>
            <a:r>
              <a:rPr lang="ru-RU" b="1" dirty="0" smtClean="0"/>
              <a:t>3. решить проблему с безработицей</a:t>
            </a: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</a:t>
            </a:r>
            <a:r>
              <a:rPr lang="en-US" b="1" dirty="0" smtClean="0">
                <a:solidFill>
                  <a:srgbClr val="FF0000"/>
                </a:solidFill>
              </a:rPr>
              <a:t>ir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Ar</a:t>
            </a:r>
            <a:r>
              <a:rPr lang="en-US" b="1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FF0000"/>
                </a:solidFill>
              </a:rPr>
              <a:t>ur</a:t>
            </a:r>
            <a:r>
              <a:rPr lang="en-US" b="1" dirty="0" smtClean="0"/>
              <a:t> C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b="1" dirty="0" smtClean="0"/>
              <a:t>n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en-US" b="1" dirty="0" smtClean="0"/>
              <a:t>n D</a:t>
            </a:r>
            <a:r>
              <a:rPr lang="en-US" b="1" dirty="0" smtClean="0">
                <a:solidFill>
                  <a:srgbClr val="FF0000"/>
                </a:solidFill>
              </a:rPr>
              <a:t>oy</a:t>
            </a:r>
            <a:r>
              <a:rPr lang="en-US" b="1" dirty="0" smtClean="0"/>
              <a:t>le</a:t>
            </a:r>
            <a:br>
              <a:rPr lang="en-US" b="1" dirty="0" smtClean="0"/>
            </a:br>
            <a:r>
              <a:rPr lang="en-US" dirty="0" smtClean="0"/>
              <a:t> [</a:t>
            </a:r>
            <a:r>
              <a:rPr lang="en-US" dirty="0" err="1" smtClean="0"/>
              <a:t>s</a:t>
            </a:r>
            <a:r>
              <a:rPr lang="en-US" dirty="0" err="1" smtClean="0">
                <a:solidFill>
                  <a:srgbClr val="FF0000"/>
                </a:solidFill>
              </a:rPr>
              <a:t>ɜ</a:t>
            </a:r>
            <a:r>
              <a:rPr lang="en-US" dirty="0" smtClean="0">
                <a:solidFill>
                  <a:srgbClr val="FF0000"/>
                </a:solidFill>
              </a:rPr>
              <a:t>ː</a:t>
            </a:r>
            <a:r>
              <a:rPr lang="en-US" dirty="0" smtClean="0"/>
              <a:t> ˈ</a:t>
            </a:r>
            <a:r>
              <a:rPr lang="en-US" dirty="0" smtClean="0">
                <a:solidFill>
                  <a:srgbClr val="FF0000"/>
                </a:solidFill>
              </a:rPr>
              <a:t>ɑː</a:t>
            </a:r>
            <a:r>
              <a:rPr lang="el-GR" dirty="0" smtClean="0">
                <a:solidFill>
                  <a:srgbClr val="0070C0"/>
                </a:solidFill>
              </a:rPr>
              <a:t>θ</a:t>
            </a:r>
            <a:r>
              <a:rPr lang="en-US" dirty="0" smtClean="0">
                <a:solidFill>
                  <a:srgbClr val="FF0000"/>
                </a:solidFill>
              </a:rPr>
              <a:t>ə</a:t>
            </a:r>
            <a:r>
              <a:rPr lang="en-US" dirty="0" smtClean="0"/>
              <a:t> ˈ</a:t>
            </a:r>
            <a:r>
              <a:rPr lang="en-US" dirty="0" err="1" smtClean="0"/>
              <a:t>k</a:t>
            </a:r>
            <a:r>
              <a:rPr lang="en-US" dirty="0" err="1" smtClean="0">
                <a:solidFill>
                  <a:srgbClr val="FF0000"/>
                </a:solidFill>
              </a:rPr>
              <a:t>əʊ</a:t>
            </a:r>
            <a:r>
              <a:rPr lang="en-US" dirty="0" err="1" smtClean="0"/>
              <a:t>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ə</a:t>
            </a:r>
            <a:r>
              <a:rPr lang="en-US" dirty="0" err="1" smtClean="0"/>
              <a:t>n</a:t>
            </a:r>
            <a:r>
              <a:rPr lang="en-US" dirty="0" smtClean="0"/>
              <a:t>  ˈ</a:t>
            </a:r>
            <a:r>
              <a:rPr lang="en-US" dirty="0" err="1" smtClean="0"/>
              <a:t>d</a:t>
            </a:r>
            <a:r>
              <a:rPr lang="en-US" dirty="0" err="1" smtClean="0">
                <a:solidFill>
                  <a:srgbClr val="FF0000"/>
                </a:solidFill>
              </a:rPr>
              <a:t>ɔɪ</a:t>
            </a:r>
            <a:r>
              <a:rPr lang="en-US" dirty="0" err="1" smtClean="0"/>
              <a:t>l</a:t>
            </a:r>
            <a:r>
              <a:rPr lang="en-US" dirty="0" smtClean="0"/>
              <a:t> ]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600200"/>
            <a:ext cx="4680520" cy="52578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(22 May 1859 – 7 July 1930)  British writer.</a:t>
            </a:r>
          </a:p>
          <a:p>
            <a:r>
              <a:rPr lang="en-US" b="1" dirty="0" smtClean="0"/>
              <a:t>Edinburgh  [ˈ</a:t>
            </a:r>
            <a:r>
              <a:rPr lang="en-US" b="1" dirty="0" err="1" smtClean="0"/>
              <a:t>ɛdɪnbərə</a:t>
            </a:r>
            <a:r>
              <a:rPr lang="en-US" b="1" dirty="0" smtClean="0"/>
              <a:t>]- </a:t>
            </a:r>
            <a:r>
              <a:rPr lang="ru-RU" b="1" dirty="0" smtClean="0"/>
              <a:t>Эдинбург</a:t>
            </a:r>
            <a:endParaRPr lang="en-US" b="1" dirty="0" smtClean="0"/>
          </a:p>
          <a:p>
            <a:r>
              <a:rPr lang="en-US" b="1" dirty="0" err="1" smtClean="0"/>
              <a:t>proffessors</a:t>
            </a:r>
            <a:r>
              <a:rPr lang="en-US" b="1" dirty="0" smtClean="0"/>
              <a:t> [</a:t>
            </a:r>
            <a:r>
              <a:rPr lang="en-US" b="1" dirty="0" err="1" smtClean="0"/>
              <a:t>prəˈfɛsə</a:t>
            </a:r>
            <a:r>
              <a:rPr lang="en-US" b="1" dirty="0" smtClean="0"/>
              <a:t>]  </a:t>
            </a:r>
            <a:r>
              <a:rPr lang="ru-RU" b="1" dirty="0" smtClean="0"/>
              <a:t>- профессор</a:t>
            </a:r>
            <a:endParaRPr lang="en-US" b="1" dirty="0" smtClean="0"/>
          </a:p>
          <a:p>
            <a:r>
              <a:rPr lang="en-US" b="1" dirty="0" smtClean="0"/>
              <a:t>inspire [</a:t>
            </a:r>
            <a:r>
              <a:rPr lang="en-US" b="1" dirty="0" err="1" smtClean="0"/>
              <a:t>ɪnˈspʌɪə</a:t>
            </a:r>
            <a:r>
              <a:rPr lang="en-US" b="1" dirty="0" smtClean="0"/>
              <a:t>] </a:t>
            </a:r>
            <a:r>
              <a:rPr lang="ru-RU" b="1" dirty="0" smtClean="0"/>
              <a:t>- вдохновлять</a:t>
            </a:r>
            <a:endParaRPr lang="en-US" b="1" dirty="0" smtClean="0"/>
          </a:p>
          <a:p>
            <a:r>
              <a:rPr lang="en-US" b="1" dirty="0" smtClean="0"/>
              <a:t>inspired [</a:t>
            </a:r>
            <a:r>
              <a:rPr lang="en-US" b="1" dirty="0" err="1" smtClean="0"/>
              <a:t>ɪnˈspʌɪəd</a:t>
            </a:r>
            <a:r>
              <a:rPr lang="en-US" b="1" dirty="0" smtClean="0"/>
              <a:t>]</a:t>
            </a:r>
            <a:r>
              <a:rPr lang="ru-RU" b="1" dirty="0" smtClean="0"/>
              <a:t>- вдохновил </a:t>
            </a:r>
            <a:endParaRPr lang="en-US" b="1" dirty="0" smtClean="0"/>
          </a:p>
          <a:p>
            <a:r>
              <a:rPr lang="en-US" b="1" dirty="0" smtClean="0"/>
              <a:t>brilliant [ˈ</a:t>
            </a:r>
            <a:r>
              <a:rPr lang="en-US" b="1" dirty="0" err="1" smtClean="0"/>
              <a:t>brɪlj</a:t>
            </a:r>
            <a:r>
              <a:rPr lang="en-US" b="1" dirty="0" smtClean="0"/>
              <a:t>(ə)</a:t>
            </a:r>
            <a:r>
              <a:rPr lang="en-US" b="1" dirty="0" err="1" smtClean="0"/>
              <a:t>nt</a:t>
            </a:r>
            <a:r>
              <a:rPr lang="en-US" b="1" dirty="0" smtClean="0"/>
              <a:t>]</a:t>
            </a:r>
            <a:r>
              <a:rPr lang="ru-RU" b="1" dirty="0" smtClean="0"/>
              <a:t> -выдающийся</a:t>
            </a:r>
            <a:endParaRPr lang="en-US" b="1" dirty="0" smtClean="0"/>
          </a:p>
          <a:p>
            <a:endParaRPr lang="en-US" b="1" dirty="0" smtClean="0"/>
          </a:p>
          <a:p>
            <a:endParaRPr lang="ru-RU" b="1" dirty="0"/>
          </a:p>
        </p:txBody>
      </p:sp>
      <p:pic>
        <p:nvPicPr>
          <p:cNvPr id="1026" name="Picture 2" descr="C:\Users\Олег\Pictures\sir-arthur-conan-doyl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00200"/>
            <a:ext cx="4025867" cy="492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734</Words>
  <Application>Microsoft Office PowerPoint</Application>
  <PresentationFormat>Экран (4:3)</PresentationFormat>
  <Paragraphs>162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Bookworms</vt:lpstr>
      <vt:lpstr> Agatha Christie – Агата Кристи </vt:lpstr>
      <vt:lpstr>Devon</vt:lpstr>
      <vt:lpstr>Bookworms</vt:lpstr>
      <vt:lpstr>Презентация PowerPoint</vt:lpstr>
      <vt:lpstr> Hercule Poirot              Miss Marple   </vt:lpstr>
      <vt:lpstr>Miss Marple </vt:lpstr>
      <vt:lpstr>Bookworms -книголюбы</vt:lpstr>
      <vt:lpstr> Sir Arthur Conan Doyle  [sɜː ˈɑːθə ˈkəʊn ən  ˈdɔɪl ] </vt:lpstr>
      <vt:lpstr>Sherlock Holmes [ˈʃɜːlɒk  həʊmz ]</vt:lpstr>
      <vt:lpstr>Dr Watson  </vt:lpstr>
      <vt:lpstr>Sherlock Holmes [ˈʃɜːlɒk  həʊmz ]</vt:lpstr>
      <vt:lpstr>Презентация PowerPoint</vt:lpstr>
      <vt:lpstr>Jules Verne [dʒu:lz vɜːn ] Жюль Верн</vt:lpstr>
      <vt:lpstr>Город Нант (Nantes) </vt:lpstr>
      <vt:lpstr>Презентация PowerPoint</vt:lpstr>
      <vt:lpstr>Презентация PowerPoint</vt:lpstr>
      <vt:lpstr>Bookworms</vt:lpstr>
      <vt:lpstr>Bookworms</vt:lpstr>
      <vt:lpstr>Сaptain Nemo [ˈkaptɪn ˈneməʊ]</vt:lpstr>
      <vt:lpstr>Презентация PowerPoint</vt:lpstr>
      <vt:lpstr>Ex. 4, p. 16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Bookworms -книголюбы</dc:title>
  <dc:creator>УЧИТЕЛЬ</dc:creator>
  <cp:lastModifiedBy>Пользователь Windows</cp:lastModifiedBy>
  <cp:revision>71</cp:revision>
  <dcterms:created xsi:type="dcterms:W3CDTF">2017-09-23T06:22:42Z</dcterms:created>
  <dcterms:modified xsi:type="dcterms:W3CDTF">2018-01-25T07:31:22Z</dcterms:modified>
</cp:coreProperties>
</file>