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ppt" ContentType="application/vnd.ms-powerpoint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8" r:id="rId3"/>
    <p:sldId id="265" r:id="rId4"/>
    <p:sldId id="267" r:id="rId5"/>
    <p:sldId id="266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gif"/><Relationship Id="rId5" Type="http://schemas.openxmlformats.org/officeDocument/2006/relationships/image" Target="../media/image1.emf"/><Relationship Id="rId4" Type="http://schemas.openxmlformats.org/officeDocument/2006/relationships/oleObject" Target="../embeddings/Microsoft_PowerPoint_97-2003_Presentation1.ppt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PowerPoint_97-2003_Presentation2.ppt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hyperlink" Target="http://spiritual_culture.academic.ru/2430/%D0%A7%D1%83%D0%B2%D1%81%D1%82%D0%B2%D0%BE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hyperlink" Target="https://ru.wikipedia.org/wiki/%D0%9F%D0%B8%D1%80%D0%B0%D0%BC%D0%B8%D0%B4%D0%B0_%D0%BF%D0%BE%D1%82%D1%80%D0%B5%D0%B1%D0%BD%D0%BE%D1%81%D1%82%D0%B5%D0%B9_%D0%BF%D0%BE_%D0%9C%D0%B0%D1%81%D0%BB%D0%BE%D1%83" TargetMode="Externa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PowerPoint_97-2003_Presentation3.ppt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1%81%D0%B8%D1%85%D0%BE%D1%84%D0%B8%D0%B7%D0%B8%D0%BE%D0%BB%D0%BE%D0%B3%D0%B8%D1%8F" TargetMode="External"/><Relationship Id="rId3" Type="http://schemas.openxmlformats.org/officeDocument/2006/relationships/oleObject" Target="../embeddings/oleObject4.bin"/><Relationship Id="rId7" Type="http://schemas.openxmlformats.org/officeDocument/2006/relationships/hyperlink" Target="https://ru.wikipedia.org/wiki/%D0%94%D0%B5%D1%8F%D1%82%D0%B5%D0%BB%D1%8C%D0%BD%D0%BE%D1%81%D1%82%D1%8C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hyperlink" Target="https://ru.wikipedia.org/wiki/%D0%A7%D0%B5%D0%BB%D0%BE%D0%B2%D0%B5%D0%BA_%D1%80%D0%B0%D0%B7%D1%83%D0%BC%D0%BD%D1%8B%D0%B9" TargetMode="External"/><Relationship Id="rId5" Type="http://schemas.openxmlformats.org/officeDocument/2006/relationships/image" Target="../media/image1.emf"/><Relationship Id="rId10" Type="http://schemas.openxmlformats.org/officeDocument/2006/relationships/hyperlink" Target="https://ru.wikipedia.org/wiki/%D0%90%D0%BA%D1%82%D0%B8%D0%B2%D0%BD%D0%BE%D1%81%D1%82%D1%8C_%D0%BB%D0%B8%D1%87%D0%BD%D0%BE%D1%81%D1%82%D0%B8" TargetMode="External"/><Relationship Id="rId4" Type="http://schemas.openxmlformats.org/officeDocument/2006/relationships/oleObject" Target="../embeddings/Microsoft_PowerPoint_97-2003_Presentation4.ppt"/><Relationship Id="rId9" Type="http://schemas.openxmlformats.org/officeDocument/2006/relationships/hyperlink" Target="https://ru.wikipedia.org/wiki/%D0%A7%D0%B5%D0%BB%D0%BE%D0%B2%D0%B5%D0%BA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oleObject" Target="../embeddings/oleObject5.bin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jpeg"/><Relationship Id="rId5" Type="http://schemas.openxmlformats.org/officeDocument/2006/relationships/image" Target="../media/image1.emf"/><Relationship Id="rId10" Type="http://schemas.openxmlformats.org/officeDocument/2006/relationships/image" Target="../media/image7.jpeg"/><Relationship Id="rId4" Type="http://schemas.openxmlformats.org/officeDocument/2006/relationships/oleObject" Target="../embeddings/Microsoft_PowerPoint_97-2003_Presentation5.ppt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gif"/><Relationship Id="rId5" Type="http://schemas.openxmlformats.org/officeDocument/2006/relationships/image" Target="../media/image1.emf"/><Relationship Id="rId4" Type="http://schemas.openxmlformats.org/officeDocument/2006/relationships/oleObject" Target="../embeddings/Microsoft_PowerPoint_97-2003_Presentation6.pp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398006"/>
              </p:ext>
            </p:extLst>
          </p:nvPr>
        </p:nvGraphicFramePr>
        <p:xfrm>
          <a:off x="-33199" y="198"/>
          <a:ext cx="9144795" cy="6857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Презентация" r:id="rId4" imgW="4570501" imgH="3427400" progId="PowerPoint.Show.8">
                  <p:embed/>
                </p:oleObj>
              </mc:Choice>
              <mc:Fallback>
                <p:oleObj name="Презентация" r:id="rId4" imgW="4570501" imgH="3427400" progId="PowerPoint.Show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3199" y="198"/>
                        <a:ext cx="9144795" cy="68578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«Белый медвежонок»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ДЕЛОВАЯ </a:t>
            </a: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b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212976"/>
            <a:ext cx="7200800" cy="3168352"/>
          </a:xfrm>
        </p:spPr>
        <p:txBody>
          <a:bodyPr>
            <a:normAutofit lnSpcReduction="10000"/>
          </a:bodyPr>
          <a:lstStyle/>
          <a:p>
            <a:endParaRPr lang="ru-RU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Педагог-психолог Е.Ф. Зимина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" descr="G:\РАБОТА!!!\анимашки\mishki-809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140968"/>
            <a:ext cx="3208364" cy="3208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277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8167181"/>
              </p:ext>
            </p:extLst>
          </p:nvPr>
        </p:nvGraphicFramePr>
        <p:xfrm>
          <a:off x="5202" y="-171400"/>
          <a:ext cx="9144795" cy="6857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Презентация" r:id="rId4" imgW="4570501" imgH="3427400" progId="PowerPoint.Show.8">
                  <p:embed/>
                </p:oleObj>
              </mc:Choice>
              <mc:Fallback>
                <p:oleObj name="Презентация" r:id="rId4" imgW="4570501" imgH="3427400" progId="PowerPoint.Show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02" y="-171400"/>
                        <a:ext cx="9144795" cy="68578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256"/>
            <a:ext cx="8208912" cy="4219832"/>
          </a:xfrm>
        </p:spPr>
        <p:txBody>
          <a:bodyPr>
            <a:normAutofit fontScale="25000" lnSpcReduction="20000"/>
          </a:bodyPr>
          <a:lstStyle/>
          <a:p>
            <a:pPr lvl="0" algn="l">
              <a:lnSpc>
                <a:spcPct val="120000"/>
              </a:lnSpc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</a:t>
            </a: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группа людей, которые обладают высокой степенью взаимозависимости при выполнении задач, и, в зависимости от сложившейся ситуации, выигрывают или проигрывают вместе.</a:t>
            </a:r>
          </a:p>
          <a:p>
            <a:pPr lvl="0" algn="l">
              <a:lnSpc>
                <a:spcPct val="120000"/>
              </a:lnSpc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</a:t>
            </a: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взаимодействие группы людей, стремящихся объединить свои усилия для того, чтобы достичь общей цели и взаимозависящих друг от друга в отношении информации, ресурсов и навыков.</a:t>
            </a:r>
          </a:p>
          <a:p>
            <a:pPr lvl="0" algn="l">
              <a:lnSpc>
                <a:spcPct val="120000"/>
              </a:lnSpc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</a:t>
            </a: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наивысшая ступень развития взаимоотношений совместно работающих сотрудников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</a:pP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Успешная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оманда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грамотно организованный коллектив сотрудников  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ДОУ, </a:t>
            </a: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помимо хороших личных отношений между участниками команды, еще поддерживаются четкие рабочие отношения. Каждый участник команды отвечает за свой участок работы и искренне считает, что от того, как он выполнит свою работу, будет зависеть общий 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lang="ru-RU" sz="9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24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9615529"/>
              </p:ext>
            </p:extLst>
          </p:nvPr>
        </p:nvGraphicFramePr>
        <p:xfrm>
          <a:off x="0" y="0"/>
          <a:ext cx="914558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Презентация" r:id="rId4" imgW="4570501" imgH="3427400" progId="PowerPoint.Show.8">
                  <p:embed/>
                </p:oleObj>
              </mc:Choice>
              <mc:Fallback>
                <p:oleObj name="Презентация" r:id="rId4" imgW="4570501" imgH="3427400" progId="PowerPoint.Show.8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5588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3568" y="620688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Креати́вность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творить)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направленность, врождённо свойственная всем, но теряемая большинством под воздействием сложившейся системы воспитания, образования и социальной практики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Самореализа́ция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(вещественный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действительный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Маслоу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считал, что потребность в самореализации является последней по очередности из потребностей человека, в соответствии с 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Пирамида потребностей по Маслоу"/>
              </a:rPr>
              <a:t>пирамидой потребностей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составляющая психологической готовности человека к учению, выражающаяся как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сильное 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чувство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удовлетворения от умственного труда и стремление им заниматься.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состояние внутреннего и внешнего порядка, это дисциплина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самодисциплина.</a:t>
            </a:r>
          </a:p>
        </p:txBody>
      </p:sp>
    </p:spTree>
    <p:extLst>
      <p:ext uri="{BB962C8B-B14F-4D97-AF65-F5344CB8AC3E}">
        <p14:creationId xmlns:p14="http://schemas.microsoft.com/office/powerpoint/2010/main" val="127391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583743"/>
              </p:ext>
            </p:extLst>
          </p:nvPr>
        </p:nvGraphicFramePr>
        <p:xfrm>
          <a:off x="0" y="0"/>
          <a:ext cx="914558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Презентация" r:id="rId4" imgW="4570501" imgH="3427400" progId="PowerPoint.Show.8">
                  <p:embed/>
                </p:oleObj>
              </mc:Choice>
              <mc:Fallback>
                <p:oleObj name="Презентация" r:id="rId4" imgW="4570501" imgH="3427400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5588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18954" y="188640"/>
            <a:ext cx="8352928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Компете́нтность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наличие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и опыта, необходимых для эффективной деятельности в заданной предметной области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Чу́вство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ю́мора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интеллектуальная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Человек разумный"/>
              </a:rPr>
              <a:t>человека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оперировать одновременно несколькими взглядами на реальность, умение субъекта обнаруживать противоречия в окружающем мире и оценивать их с комической точки зрения.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это способность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быстрому передвижению,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действию, способность переключаться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работу в новых для себя областях знания.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Мотива́ция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побуждение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Деятельность"/>
              </a:rPr>
              <a:t>действию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динамический процесс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Психофизиология"/>
              </a:rPr>
              <a:t>психофизиологического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плана, управляющий поведением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 tooltip="Человек"/>
              </a:rPr>
              <a:t>человека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определяющий его направленность, организованность,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 tooltip="Активность личности"/>
              </a:rPr>
              <a:t>активность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устойчивость; способность человека деятельно удовлетворять свои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Взаимовыручка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взаимная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обоюдная помощь, выручка в каком либо деле. 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8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339295"/>
              </p:ext>
            </p:extLst>
          </p:nvPr>
        </p:nvGraphicFramePr>
        <p:xfrm>
          <a:off x="0" y="0"/>
          <a:ext cx="914558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9" name="Презентация" r:id="rId4" imgW="4570501" imgH="3427400" progId="PowerPoint.Show.8">
                  <p:embed/>
                </p:oleObj>
              </mc:Choice>
              <mc:Fallback>
                <p:oleObj name="Презентация" r:id="rId4" imgW="4570501" imgH="3427400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5588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1520" y="188640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95536" y="462780"/>
            <a:ext cx="8424936" cy="1844864"/>
          </a:xfrm>
          <a:prstGeom prst="triangle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УСПЕШНАЯ КОМАНДА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307644"/>
            <a:ext cx="8424936" cy="3816424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510259"/>
              </p:ext>
            </p:extLst>
          </p:nvPr>
        </p:nvGraphicFramePr>
        <p:xfrm>
          <a:off x="575555" y="2811700"/>
          <a:ext cx="8064897" cy="280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309"/>
                <a:gridCol w="2604289"/>
                <a:gridCol w="2688299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Креативность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8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Самореализация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8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Желание учится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8"/>
                      <a:tile tx="0" ty="0" sx="100000" sy="100000" flip="none" algn="tl"/>
                    </a:blip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Организованность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9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Чувство юмора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9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Мобильность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9"/>
                      <a:tile tx="0" ty="0" sx="100000" sy="100000" flip="none" algn="tl"/>
                    </a:blip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Мотивация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10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Взаимовыручка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10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Компетентность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blipFill>
                      <a:blip r:embed="rId10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92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342496"/>
              </p:ext>
            </p:extLst>
          </p:nvPr>
        </p:nvGraphicFramePr>
        <p:xfrm>
          <a:off x="0" y="0"/>
          <a:ext cx="914558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Презентация" r:id="rId4" imgW="4570501" imgH="3427400" progId="PowerPoint.Show.8">
                  <p:embed/>
                </p:oleObj>
              </mc:Choice>
              <mc:Fallback>
                <p:oleObj name="Презентация" r:id="rId4" imgW="4570501" imgH="3427400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5588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31092" y="1772816"/>
            <a:ext cx="83529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ВНИМАНИЕ,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УСПЕШНАЯ КОМАНДА!!!</a:t>
            </a:r>
          </a:p>
          <a:p>
            <a:pPr algn="ctr"/>
            <a:endParaRPr lang="ru-RU" sz="4400" b="1" dirty="0"/>
          </a:p>
        </p:txBody>
      </p:sp>
      <p:pic>
        <p:nvPicPr>
          <p:cNvPr id="5" name="Picture 1" descr="G:\РАБОТА!!!\анимашки\mishki-809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3374" y="3166634"/>
            <a:ext cx="3208364" cy="3208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238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156</Words>
  <Application>Microsoft Office PowerPoint</Application>
  <PresentationFormat>Экран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Презентация</vt:lpstr>
      <vt:lpstr>МБДОУ детский сад «Белый медвежонок»   ДЕЛОВАЯ ИГРА  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</dc:title>
  <dc:creator>Comp2</dc:creator>
  <cp:lastModifiedBy>white bear 1</cp:lastModifiedBy>
  <cp:revision>14</cp:revision>
  <dcterms:created xsi:type="dcterms:W3CDTF">2014-12-19T03:05:55Z</dcterms:created>
  <dcterms:modified xsi:type="dcterms:W3CDTF">2018-01-25T06:28:58Z</dcterms:modified>
</cp:coreProperties>
</file>