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0" r:id="rId5"/>
    <p:sldId id="258" r:id="rId6"/>
    <p:sldId id="262" r:id="rId7"/>
    <p:sldId id="261" r:id="rId8"/>
    <p:sldId id="263" r:id="rId9"/>
    <p:sldId id="265" r:id="rId10"/>
    <p:sldId id="266" r:id="rId11"/>
    <p:sldId id="271" r:id="rId12"/>
    <p:sldId id="268" r:id="rId13"/>
    <p:sldId id="269" r:id="rId14"/>
    <p:sldId id="270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94" y="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26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64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7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2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9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9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5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59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83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2B148-FA95-4C55-8D01-07E23C09C07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E04C0-2721-4D89-891D-C90314C219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rnnm.ucoz.ru/kartini/0_4a35d_cd16b209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3" y="548680"/>
            <a:ext cx="6586379" cy="43946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Многофункциональное дидактическое пособие </a:t>
            </a:r>
            <a:b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«В гостях </a:t>
            </a:r>
            <a:b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у лягушки- </a:t>
            </a:r>
            <a:r>
              <a:rPr lang="ru-RU" sz="6000" b="1" dirty="0" err="1" smtClean="0">
                <a:solidFill>
                  <a:srgbClr val="7030A0"/>
                </a:solidFill>
                <a:latin typeface="Monotype Corsiva" pitchFamily="66" charset="0"/>
              </a:rPr>
              <a:t>говорушки</a:t>
            </a:r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endParaRPr lang="ru-RU" sz="6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242547"/>
            <a:ext cx="6400800" cy="1368152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НРМ ДОБУ «Детский сад «Морошка»</a:t>
            </a:r>
          </a:p>
          <a:p>
            <a:pPr lvl="0">
              <a:spcBef>
                <a:spcPts val="0"/>
              </a:spcBef>
            </a:pP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с.п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Куть-Ях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>
              <a:spcBef>
                <a:spcPts val="0"/>
              </a:spcBef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Локтионова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Анатольевна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998" y="2852936"/>
            <a:ext cx="2305325" cy="33257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787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686" y="332656"/>
            <a:ext cx="8229600" cy="18050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Упражнение «Собери сказку»</a:t>
            </a: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Цель: </a:t>
            </a: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развитие связной речи, логического мышления, внимания, памяти.</a:t>
            </a:r>
            <a:b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556792"/>
            <a:ext cx="432047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92536"/>
            <a:ext cx="4350229" cy="3262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5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5" y="-22225"/>
            <a:ext cx="9175750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Упражнение «Рассели по домикам»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научить детей делить слова на слоги, определять последовательность звучания слогов в слове, определять количество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слогов.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44823"/>
            <a:ext cx="5256584" cy="4567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24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«Один-много»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множественного числа имени существительного.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959" y="1628775"/>
            <a:ext cx="6746082" cy="449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205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3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Упражнение «Собери бусины»</a:t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Цель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: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Развитие мелкой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моторики.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794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«Когда это бывает?»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зрительного внимания, мышления, умения составлять простые предложения.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6613401" cy="440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567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evseoboi.com.ua/uploads/posts/2010-01/1264692542_slgg_20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0149" y="0"/>
            <a:ext cx="92291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8600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22413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сестороннее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речи детей дошкольного возраста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435280" cy="52565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3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фонетико-фонематических представлений и слоговой структуры слова;</a:t>
            </a:r>
          </a:p>
          <a:p>
            <a:r>
              <a:rPr lang="ru-RU" sz="3000" b="0" i="0" dirty="0" smtClean="0">
                <a:solidFill>
                  <a:srgbClr val="11111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формирование познавательных процессов;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связную речь, лексико-грамматический строй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речи;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ормировать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элементарные математические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представления;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логическое мышление,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внимание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память, автоматизировать звуки, проводить логопедическое обследование.</a:t>
            </a:r>
            <a:endParaRPr lang="ru-RU" sz="3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800" b="0" i="0" dirty="0"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8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686" y="188640"/>
            <a:ext cx="8229600" cy="1805062"/>
          </a:xfrm>
        </p:spPr>
        <p:txBody>
          <a:bodyPr>
            <a:noAutofit/>
          </a:bodyPr>
          <a:lstStyle/>
          <a:p>
            <a:pPr marL="571500" lvl="0" indent="-571500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Артикуляционная гимнастика</a:t>
            </a:r>
            <a:b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Цель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Создание игровой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мотивации, отработка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артикуляционных упражнений.</a:t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12845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053" y="2118313"/>
            <a:ext cx="4081514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5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/>
          </a:bodyPr>
          <a:lstStyle/>
          <a:p>
            <a:pPr marL="571500" indent="-571500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длительного, плавного выдоха.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36" y="1412776"/>
            <a:ext cx="4131240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36912"/>
            <a:ext cx="4584577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146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71500" indent="-571500"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«Звукоподражание»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изолированно произносить заданный звук, ведя пальчиком по дорожке.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3739872" cy="280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060848"/>
            <a:ext cx="4561463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05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25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 </a:t>
            </a:r>
            <a: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31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Упражнение «Слоговые дорожки»</a:t>
            </a:r>
            <a:br>
              <a:rPr lang="ru-RU" sz="3100" b="1" dirty="0" smtClean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31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Цель: 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Times New Roman"/>
              </a:rPr>
              <a:t>автоматизация звука в слогах.</a:t>
            </a:r>
            <a:endParaRPr lang="ru-RU" sz="28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26" y="1628800"/>
            <a:ext cx="384042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852936"/>
            <a:ext cx="4527049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600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«Лабиринт»</a:t>
            </a:r>
            <a:b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картинки в заданном порядке, четко произнося отрабатываемый звук.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4233958" cy="3175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6913" y="2852936"/>
            <a:ext cx="4581788" cy="3338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572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s1.hellowallpaper.com/art_bulletin-board--02_02-1920x14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«Найди домик»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выделять согласный звук в начале, середине, конце слова.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800"/>
            <a:ext cx="412845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88840"/>
            <a:ext cx="4320480" cy="4419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600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evseoboi.com.ua/uploads/posts/2010-01/1264692505_slgg_20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9028" y="-14266"/>
            <a:ext cx="9173028" cy="687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68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Упражнение «Разложи с помощью символов»</a:t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Цели: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Развитие фонематического слуха и восприятия, </a:t>
            </a:r>
            <a:r>
              <a:rPr lang="ru-RU" sz="2800" dirty="0" err="1" smtClean="0">
                <a:solidFill>
                  <a:prstClr val="black"/>
                </a:solidFill>
                <a:latin typeface="Times New Roman"/>
                <a:ea typeface="Times New Roman"/>
              </a:rPr>
              <a:t>звуко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-слогового анализа и синтеза, автоматизация звуков в словах.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4864"/>
            <a:ext cx="3980632" cy="265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24944"/>
            <a:ext cx="448803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5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128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Многофункциональное дидактическое пособие   «В гостях  у лягушки- говорушки»</vt:lpstr>
      <vt:lpstr>Цель: всестороннее развитие речи детей дошкольного возраста</vt:lpstr>
      <vt:lpstr>Артикуляционная гимнастика Цель: Создание игровой мотивации, отработка артикуляционных упражнений. </vt:lpstr>
      <vt:lpstr>Дыхательная гимнастика   Цель: развитие длительного, плавного выдоха. </vt:lpstr>
      <vt:lpstr>Упражнение «Звукоподражание» Цель: изолированно произносить заданный звук, ведя пальчиком по дорожке. </vt:lpstr>
      <vt:lpstr>.  Упражнение «Слоговые дорожки» Цель: автоматизация звука в слогах.</vt:lpstr>
      <vt:lpstr>Упражнение «Лабиринт» Цель: назвать картинки в заданном порядке, четко произнося отрабатываемый звук.</vt:lpstr>
      <vt:lpstr>Упражнение «Найди домик» Цель: учить выделять согласный звук в начале, середине, конце слова.</vt:lpstr>
      <vt:lpstr>Упражнение «Разложи с помощью символов» Цели: Развитие фонематического слуха и восприятия, звуко-слогового анализа и синтеза, автоматизация звуков в словах.</vt:lpstr>
      <vt:lpstr>Упражнение «Собери сказку» Цель: развитие связной речи, логического мышления, внимания, памяти.  </vt:lpstr>
      <vt:lpstr>Упражнение «Рассели по домикам» Цель: научить детей делить слова на слоги, определять последовательность звучания слогов в слове, определять количество слогов.</vt:lpstr>
      <vt:lpstr>Упражнение «Один-много» Цель: образование множественного числа имени существительного.</vt:lpstr>
      <vt:lpstr> Упражнение «Собери бусины» Цель: Развитие мелкой моторики.</vt:lpstr>
      <vt:lpstr>Упражнение «Когда это бывает?» Цель: развитие зрительного внимания, мышления, умения составлять простые предложения.</vt:lpstr>
      <vt:lpstr>Благодарю за внимание!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Дидактическое пособие</dc:title>
  <dc:creator>евгений</dc:creator>
  <cp:lastModifiedBy>Надежда</cp:lastModifiedBy>
  <cp:revision>27</cp:revision>
  <dcterms:created xsi:type="dcterms:W3CDTF">2017-09-29T01:08:13Z</dcterms:created>
  <dcterms:modified xsi:type="dcterms:W3CDTF">2018-01-25T19:30:14Z</dcterms:modified>
</cp:coreProperties>
</file>