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4FF7A-FD53-445E-86DA-4EFBD1A23A6B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82A27-8978-4CCA-93B2-237F402EF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700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0B1B1-6C55-455B-A4EF-804F6918AEB5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88270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2444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74097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71640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49317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9914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97831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1550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091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60974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770242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4DA8404-42A1-4A51-B859-768539A4B846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25.01.2018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E45087F-593C-46DA-8A47-AB0C6F36D6C5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21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1.xml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11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" Target="slide8.xml"/><Relationship Id="rId7" Type="http://schemas.openxmlformats.org/officeDocument/2006/relationships/image" Target="../media/image31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3.png"/><Relationship Id="rId7" Type="http://schemas.openxmlformats.org/officeDocument/2006/relationships/image" Target="../media/image47.gi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gif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11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9.gif"/><Relationship Id="rId7" Type="http://schemas.openxmlformats.org/officeDocument/2006/relationships/image" Target="../media/image63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212976"/>
            <a:ext cx="7498080" cy="303542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информируют о приближении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к опасному участку дороги, движение по которому требует принятия мер, соответствующих обстановке.</a:t>
            </a:r>
          </a:p>
          <a:p>
            <a:endParaRPr lang="ru-RU" dirty="0"/>
          </a:p>
        </p:txBody>
      </p:sp>
      <p:pic>
        <p:nvPicPr>
          <p:cNvPr id="4" name="Picture 12" descr="C:\Users\User\Desktop\ЦОР 2010Г\1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85289">
            <a:off x="-80489" y="370305"/>
            <a:ext cx="5054939" cy="96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35608" y="1484784"/>
            <a:ext cx="7498080" cy="144016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700" i="1" dirty="0">
                <a:latin typeface="Arial Black" pitchFamily="34" charset="0"/>
              </a:rPr>
              <a:t>и</a:t>
            </a:r>
            <a:r>
              <a:rPr lang="ru-RU" sz="2700" i="1" dirty="0" smtClean="0">
                <a:latin typeface="Arial Black" pitchFamily="34" charset="0"/>
              </a:rPr>
              <a:t>меют  треугольную форму, белый фон и красную окантовку </a:t>
            </a:r>
            <a:r>
              <a:rPr lang="ru-RU" i="1" dirty="0" smtClean="0">
                <a:latin typeface="Book Antiqua" pitchFamily="18" charset="0"/>
              </a:rPr>
              <a:t/>
            </a:r>
            <a:br>
              <a:rPr lang="ru-RU" i="1" dirty="0" smtClean="0">
                <a:latin typeface="Book Antiqua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3369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3212976"/>
            <a:ext cx="2736304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железнодорожный переезд со шлагбаумом </a:t>
            </a:r>
            <a:endParaRPr lang="ru-RU" sz="2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pic>
        <p:nvPicPr>
          <p:cNvPr id="6" name="Picture 7" descr="F:\КАРТИНКИ\дорожные знаки\preduprejdaychie_001_big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1656184" cy="138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C:\Users\User\Desktop\ЦОР 2010Г\материал\preduprejdaychie_014_big.gif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556792"/>
            <a:ext cx="16430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C:\Users\User\Desktop\ЦОР 2010Г\материал\preduprejdaychie_030_big.gif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16430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0" descr="C:\Users\User\Desktop\ЦОР 2010Г\материал\preduprejdaychie_023_big.gif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1484784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203848" y="321297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светофорное регулирование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4088" y="3140968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пешеходный переход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96336" y="3068960"/>
            <a:ext cx="1547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скользкая дорога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16" name="Picture 21" descr="C:\Users\User\Desktop\ЦОР 2010Г\материал\preduprejdaychie_013_big.gif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293096"/>
            <a:ext cx="16430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8" descr="C:\Users\User\Desktop\ЦОР 2010Г\материал\preduprejdaychie_019_big.gif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293096"/>
            <a:ext cx="16430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9" descr="C:\Users\User\Desktop\ЦОР 2010Г\материал\preduprejdaychie_033_big.gif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293096"/>
            <a:ext cx="16430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6" descr="C:\Users\User\Desktop\ЦОР 2010Г\материал\preduprejdaychie_031_big.gif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4365104"/>
            <a:ext cx="1643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79512" y="5805264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пересечение с круговым движением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91880" y="5877272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опасные повороты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08104" y="5877272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дорожные работы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24328" y="5949280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дети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60648"/>
            <a:ext cx="10436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" name="Picture 12" descr="C:\Users\User\Desktop\ЦОР 2010Г\11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20785289">
            <a:off x="5647" y="360050"/>
            <a:ext cx="5054939" cy="169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83990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0"/>
            <a:ext cx="4355976" cy="105273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круглую форму и красную окантовку</a:t>
            </a:r>
            <a:endParaRPr lang="ru-RU" sz="2400" i="1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052736"/>
            <a:ext cx="8100392" cy="580526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ru-RU" sz="2400" dirty="0" smtClean="0">
                <a:latin typeface="Arial Black" pitchFamily="34" charset="0"/>
              </a:rPr>
              <a:t>вводят или  отменяют определенные ограничения движения.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4" name="Picture 14" descr="C:\Users\User\Desktop\ЦОР 2010Г\122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53269">
            <a:off x="-7826" y="64033"/>
            <a:ext cx="472732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F:\КАРТИНКИ\дорожные знаки\1243666104_kirpich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72816"/>
            <a:ext cx="150018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:\Users\User\Desktop\ЦОР 2010Г\материал\zapreshaychie_006_big.gif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5" y="1700808"/>
            <a:ext cx="165618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User\Desktop\ЦОР 2010Г\материал\zapreshaychie_002_big.gif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772816"/>
            <a:ext cx="1571625" cy="150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Группа 17"/>
          <p:cNvGrpSpPr>
            <a:grpSpLocks/>
          </p:cNvGrpSpPr>
          <p:nvPr/>
        </p:nvGrpSpPr>
        <p:grpSpPr bwMode="auto">
          <a:xfrm>
            <a:off x="1547664" y="4149079"/>
            <a:ext cx="1571625" cy="1584176"/>
            <a:chOff x="714348" y="4354587"/>
            <a:chExt cx="1571616" cy="1503285"/>
          </a:xfrm>
        </p:grpSpPr>
        <p:sp>
          <p:nvSpPr>
            <p:cNvPr id="9" name="Овал 8"/>
            <p:cNvSpPr/>
            <p:nvPr/>
          </p:nvSpPr>
          <p:spPr>
            <a:xfrm>
              <a:off x="857222" y="4429130"/>
              <a:ext cx="1285868" cy="128586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10" name="Picture 12" descr="C:\Users\User\Desktop\ЦОР 2010Г\материал\zapreshaychie_013_big.gif"/>
            <p:cNvPicPr>
              <a:picLocks noChangeAspect="1" noChangeArrowheads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348" y="4354587"/>
              <a:ext cx="1571616" cy="1503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11" descr="C:\Users\User\Desktop\ЦОР 2010Г\материал\zapreshaychie_014_big.gif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293096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3" descr="C:\Users\User\Desktop\ЦОР 2010Г\материал\zapreshaychie_025_big.gif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149080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187624" y="3212976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Въезд запрещён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3848" y="3068961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Ограничение максимальной скорости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47656" y="3068960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Движение </a:t>
            </a:r>
          </a:p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запрещено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7544" y="5661248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Движение на велосипедах запрещено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47864" y="5733256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Движение пешеходов запрещено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0232" y="5661248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Поворот направо запрещён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53329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5940152" cy="220486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Arial Black" pitchFamily="34" charset="0"/>
              </a:rPr>
              <a:t>Имеют   разную форму  и  разный фон</a:t>
            </a:r>
            <a:r>
              <a:rPr lang="en-US" sz="2400" i="1" dirty="0" smtClean="0">
                <a:solidFill>
                  <a:schemeClr val="tx1"/>
                </a:solidFill>
                <a:latin typeface="Book Antiqua" pitchFamily="18" charset="0"/>
              </a:rPr>
              <a:t/>
            </a:r>
            <a:br>
              <a:rPr lang="en-US" sz="2400" i="1" dirty="0" smtClean="0">
                <a:solidFill>
                  <a:schemeClr val="tx1"/>
                </a:solidFill>
                <a:latin typeface="Book Antiqua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Book Antiqua" pitchFamily="18" charset="0"/>
              </a:rPr>
              <a:t>устанавливают очередность проезда перекрестков, пересечений проезжих частей или узких участков дороги.</a:t>
            </a:r>
            <a:endParaRPr lang="ru-RU" sz="2400" dirty="0">
              <a:solidFill>
                <a:schemeClr val="tx1"/>
              </a:solidFill>
              <a:latin typeface="Book Antiqua" pitchFamily="18" charset="0"/>
            </a:endParaRPr>
          </a:p>
        </p:txBody>
      </p:sp>
      <p:pic>
        <p:nvPicPr>
          <p:cNvPr id="4" name="Picture 11" descr="C:\Users\User\Desktop\ЦОР 2010Г\222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42523">
            <a:off x="-26958" y="250578"/>
            <a:ext cx="3859258" cy="12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C:\Users\User\Desktop\ЦОР 2010Г\материал\prioriteta_001_big.gif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151216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User\Desktop\ЦОР 2010Г\материал\prioriteta_006_big.gif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132856"/>
            <a:ext cx="1643063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User\Desktop\ЦОР 2010Г\материал\prioriteta_007_big.gif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060848"/>
            <a:ext cx="135731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Группа 22"/>
          <p:cNvGrpSpPr>
            <a:grpSpLocks/>
          </p:cNvGrpSpPr>
          <p:nvPr/>
        </p:nvGrpSpPr>
        <p:grpSpPr bwMode="auto">
          <a:xfrm>
            <a:off x="1691680" y="4077072"/>
            <a:ext cx="1643062" cy="1643062"/>
            <a:chOff x="428596" y="3857628"/>
            <a:chExt cx="1643074" cy="1643074"/>
          </a:xfrm>
        </p:grpSpPr>
        <p:sp>
          <p:nvSpPr>
            <p:cNvPr id="9" name="Прямоугольник 8"/>
            <p:cNvSpPr/>
            <p:nvPr/>
          </p:nvSpPr>
          <p:spPr>
            <a:xfrm rot="2598849">
              <a:off x="709585" y="4081467"/>
              <a:ext cx="1112846" cy="11588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pic>
          <p:nvPicPr>
            <p:cNvPr id="10" name="Picture 14" descr="C:\Users\User\Desktop\ЦОР 2010Г\материал\prioriteta_002_big.gif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596" y="3857628"/>
              <a:ext cx="1643074" cy="1643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16" descr="C:\Users\User\Desktop\ЦОР 2010Г\материал\prioriteta_004_big.gif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077072"/>
            <a:ext cx="1714500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 descr="C:\Users\User\Desktop\ЦОР 2010Г\материал\prioriteta_003_big.gif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221088"/>
            <a:ext cx="1714500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971600" y="342900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Главная дорога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91880" y="342900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Уступите дорогу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8144" y="3356992"/>
            <a:ext cx="3275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Движение без остановки запрещено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552" y="587727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Конец главной дороги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47864" y="5657671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Примыкание второстепенной дороги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12160" y="5733256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Пересечение с второстепенной дорогой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10436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081414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0"/>
            <a:ext cx="5724128" cy="177281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rgbClr val="0070C0"/>
                </a:solidFill>
                <a:latin typeface="Arial Black" pitchFamily="34" charset="0"/>
              </a:rPr>
              <a:t>Имеют круглую форму и синий фон</a:t>
            </a:r>
            <a:r>
              <a:rPr lang="ru-RU" sz="2400" dirty="0" smtClean="0">
                <a:latin typeface="Book Antiqua" pitchFamily="18" charset="0"/>
              </a:rPr>
              <a:t/>
            </a:r>
            <a:br>
              <a:rPr lang="ru-RU" sz="2400" dirty="0" smtClean="0">
                <a:latin typeface="Book Antiqua" pitchFamily="18" charset="0"/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предписывают участникам дорожного движения определённые действия.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12" descr="C:\Users\User\Desktop\ЦОР 2010Г\333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80771">
            <a:off x="-279761" y="316427"/>
            <a:ext cx="4000017" cy="94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User\Desktop\ЦОР 2010Г\материал\predpisivaychie_001_big.gif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165618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Users\User\Desktop\ЦОР 2010Г\материал\predpisivaychie_012_big.gif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916832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User\Desktop\ЦОР 2010Г\материал\predpisivaychie_002_big.gif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916832"/>
            <a:ext cx="150018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User\Desktop\ЦОР 2010Г\материал\predpisivaychie_011_big.gif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20272" y="4149080"/>
            <a:ext cx="1728193" cy="15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:\Users\User\Desktop\ЦОР 2010Г\материал\predpisivaychie_013_big.gif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149081"/>
            <a:ext cx="157162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Users\User\Desktop\ЦОР 2010Г\материал\predpisivaychie_006_big.gif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221088"/>
            <a:ext cx="15001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C:\Users\User\Desktop\ЦОР 2010Г\материал\predpisivaychie_004_big.gif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221088"/>
            <a:ext cx="15001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043608" y="357301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Движение прямо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9872" y="3501008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Пешеходная дорожка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72200" y="3573016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Движение направо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5589241"/>
            <a:ext cx="259228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Ограничение минимальной скорости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11760" y="5589240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Движение направо или налево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27984" y="5877272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Движение прямо или направо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4248" y="5877272"/>
            <a:ext cx="2339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Велосипедная дорожка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10436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93159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0"/>
            <a:ext cx="4427984" cy="162880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Book Antiqua" pitchFamily="18" charset="0"/>
              </a:rPr>
              <a:t> вводят или отменяют определенные режимы движения</a:t>
            </a:r>
            <a:endParaRPr lang="ru-RU" sz="2400" dirty="0"/>
          </a:p>
        </p:txBody>
      </p:sp>
      <p:pic>
        <p:nvPicPr>
          <p:cNvPr id="4" name="Picture 13" descr="C:\Users\User\Desktop\ЦОР 2010Г\555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37974">
            <a:off x="323251" y="325396"/>
            <a:ext cx="44769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User\Desktop\ЦОР 2010Г\материал\ukazateli_038_big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0099FF"/>
              </a:clrFrom>
              <a:clrTo>
                <a:srgbClr val="0099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2996952"/>
            <a:ext cx="20097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User\Desktop\ЦОР 2010Г\материал\ukazateli_032_big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429000"/>
            <a:ext cx="16430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User\Desktop\ЦОР 2010Г\материал\ukazateli_035_big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221088"/>
            <a:ext cx="15716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5805264"/>
            <a:ext cx="406794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Место остановки автобуса или троллейбуса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591285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Жилая зона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2240" y="5877272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Пешеходный переход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1196752"/>
            <a:ext cx="1905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1556793"/>
            <a:ext cx="121285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971600" y="2492896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Дорога с односторонним движением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4208" y="2924944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Место стоянки легковых такси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10436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84349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0"/>
            <a:ext cx="5148064" cy="170080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информируют о расположении населенных пунктов и других объектов</a:t>
            </a:r>
            <a:endParaRPr lang="ru-RU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4" name="Picture 14" descr="C:\Users\User\Desktop\ЦОР 2010Г\666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2745">
            <a:off x="-135847" y="311124"/>
            <a:ext cx="4381266" cy="11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User\Desktop\ЦОР 2010Г\материал\informacionie_005_big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005064"/>
            <a:ext cx="18002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Users\User\Desktop\ЦОР 2010Г\материал\informacionie_007_big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077072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User\Desktop\ЦОР 2010Г\материал\informacionie_003_big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005064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220072" y="3212976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Указатель направлений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5805264"/>
            <a:ext cx="4283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Надземный пешеходный переход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1840" y="5733256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Место для разворота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5517232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Место стоянки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2132856"/>
            <a:ext cx="92392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2132856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1619672" y="306896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Тупик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10436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20072" y="1772816"/>
            <a:ext cx="3048000" cy="147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470045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0"/>
            <a:ext cx="5436096" cy="119675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информируют о расположении соответствующих объектов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10" descr="C:\Users\User\Desktop\ЦОР 2010Г\111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72863">
            <a:off x="23764" y="191870"/>
            <a:ext cx="3632206" cy="1116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F:\КАРТИНКИ\дорожные знаки\Graphic001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122413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C:\Users\User\Desktop\ЦОР 2010Г\материал\Graphic006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12144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User\Desktop\ЦОР 2010Г\материал\Graphic002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196752"/>
            <a:ext cx="1152128" cy="164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Users\User\Desktop\ЦОР 2010Г\материал\Graphic017.gif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196752"/>
            <a:ext cx="1285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C:\Users\User\Desktop\ЦОР 2010Г\материал\Graphic016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005064"/>
            <a:ext cx="12144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C:\Users\User\Desktop\ЦОР 2010Г\материал\Graphic014.gif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005064"/>
            <a:ext cx="12144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Users\User\Desktop\ЦОР 2010Г\материал\Graphic004.gif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05064"/>
            <a:ext cx="12144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F:\КАРТИНКИ\дорожные знаки\Graphic003.gif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077072"/>
            <a:ext cx="1285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043608" y="299695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Больница  </a:t>
            </a:r>
            <a:r>
              <a:rPr lang="ru-RU" dirty="0" smtClean="0">
                <a:solidFill>
                  <a:prstClr val="black"/>
                </a:solidFill>
              </a:rPr>
              <a:t>         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67744" y="2852937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Пункт первой медицинской помощи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8064" y="314096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Телефон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48264" y="2924944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Пункт питания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733256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Место отдыха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55776" y="5805264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Гостиница или мотель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07904" y="5661248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Техническое обслуживание автомобилей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72200" y="5877272"/>
            <a:ext cx="27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Автозаправочная станция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10436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53827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4" name="Picture 15" descr="C:\Users\User\Desktop\ЦОР 2010Г\777.pn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748883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844824"/>
            <a:ext cx="208823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149080"/>
            <a:ext cx="25273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1700808"/>
            <a:ext cx="223224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1844824"/>
            <a:ext cx="21431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899592" y="2924945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Вид транспортного средства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306896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Опасная обочина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72200" y="3068960"/>
            <a:ext cx="27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Влажное покрытие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5445224"/>
            <a:ext cx="468052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Способ постановки транспортного средства на стоянку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594928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</a:rPr>
              <a:t>Препятствие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4077072"/>
            <a:ext cx="28575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10436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037105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Office PowerPoint</Application>
  <PresentationFormat>Экран (4:3)</PresentationFormat>
  <Paragraphs>62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имеют  треугольную форму, белый фон и красную окантовку  </vt:lpstr>
      <vt:lpstr>Презентация PowerPoint</vt:lpstr>
      <vt:lpstr>круглую форму и красную окантовку</vt:lpstr>
      <vt:lpstr>Имеют   разную форму  и  разный фон устанавливают очередность проезда перекрестков, пересечений проезжих частей или узких участков дороги.</vt:lpstr>
      <vt:lpstr>Имеют круглую форму и синий фон предписывают участникам дорожного движения определённые действия. </vt:lpstr>
      <vt:lpstr> вводят или отменяют определенные режимы движения</vt:lpstr>
      <vt:lpstr>информируют о расположении населенных пунктов и других объектов</vt:lpstr>
      <vt:lpstr>информируют о расположении соответствующих объектов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имеют  треугольную форму, белый фон и красную окантовку  </dc:title>
  <dc:creator>Администратор</dc:creator>
  <cp:lastModifiedBy>Admin</cp:lastModifiedBy>
  <cp:revision>2</cp:revision>
  <dcterms:created xsi:type="dcterms:W3CDTF">2016-04-10T18:30:29Z</dcterms:created>
  <dcterms:modified xsi:type="dcterms:W3CDTF">2018-01-25T15:42:37Z</dcterms:modified>
</cp:coreProperties>
</file>