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0C1429F-7F4F-4DE9-BA41-6340764CEEF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83739A3-0AC1-4FB4-8BDC-224378FDF0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1429F-7F4F-4DE9-BA41-6340764CEEF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3739A3-0AC1-4FB4-8BDC-224378FDF0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0C1429F-7F4F-4DE9-BA41-6340764CEEF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83739A3-0AC1-4FB4-8BDC-224378FDF0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1429F-7F4F-4DE9-BA41-6340764CEEF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3739A3-0AC1-4FB4-8BDC-224378FDF0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C1429F-7F4F-4DE9-BA41-6340764CEEF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83739A3-0AC1-4FB4-8BDC-224378FDF0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1429F-7F4F-4DE9-BA41-6340764CEEF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3739A3-0AC1-4FB4-8BDC-224378FDF0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1429F-7F4F-4DE9-BA41-6340764CEEF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3739A3-0AC1-4FB4-8BDC-224378FDF0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1429F-7F4F-4DE9-BA41-6340764CEEF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3739A3-0AC1-4FB4-8BDC-224378FDF0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0C1429F-7F4F-4DE9-BA41-6340764CEEF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3739A3-0AC1-4FB4-8BDC-224378FDF0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1429F-7F4F-4DE9-BA41-6340764CEEF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3739A3-0AC1-4FB4-8BDC-224378FDF0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1429F-7F4F-4DE9-BA41-6340764CEEF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3739A3-0AC1-4FB4-8BDC-224378FDF0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0C1429F-7F4F-4DE9-BA41-6340764CEEF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83739A3-0AC1-4FB4-8BDC-224378FDF0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3975720"/>
          </a:xfrm>
        </p:spPr>
        <p:txBody>
          <a:bodyPr/>
          <a:lstStyle/>
          <a:p>
            <a:pPr algn="ctr"/>
            <a:r>
              <a:rPr lang="ru-RU" sz="2400" dirty="0" smtClean="0"/>
              <a:t>Экологический проект</a:t>
            </a:r>
            <a:br>
              <a:rPr lang="ru-RU" sz="2400" dirty="0" smtClean="0"/>
            </a:br>
            <a:r>
              <a:rPr lang="ru-RU" sz="2400" dirty="0" smtClean="0"/>
              <a:t>ОО «Познавательное развитие», раздел «Ознакомление с миром природы»</a:t>
            </a:r>
            <a:br>
              <a:rPr lang="ru-RU" sz="2400" dirty="0" smtClean="0"/>
            </a:br>
            <a:r>
              <a:rPr lang="ru-RU" sz="2400" dirty="0" smtClean="0"/>
              <a:t>на тему: «Знакомимся с Красной книгой»</a:t>
            </a:r>
            <a:br>
              <a:rPr lang="ru-RU" sz="2400" dirty="0" smtClean="0"/>
            </a:br>
            <a:r>
              <a:rPr lang="ru-RU" sz="2400" dirty="0" smtClean="0"/>
              <a:t>(для детей старшего дошкольного возраста 5-6 лет)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7242048" cy="23888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002060"/>
                </a:solidFill>
              </a:rPr>
              <a:t>Цель проекта 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заключается в воспитании экологически осознанного и бережного отношения детей к природе.</a:t>
            </a:r>
            <a:endParaRPr lang="ru-RU" sz="27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9973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700" dirty="0" smtClean="0">
                <a:solidFill>
                  <a:srgbClr val="002060"/>
                </a:solidFill>
              </a:rPr>
              <a:t>Задачи проекта: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* Познакомить детей с понятием «Красная книга»;</a:t>
            </a:r>
            <a:br>
              <a:rPr lang="ru-RU" sz="2200" dirty="0" smtClean="0"/>
            </a:br>
            <a:r>
              <a:rPr lang="ru-RU" sz="2200" dirty="0" smtClean="0"/>
              <a:t>* Познакомить с животными и растениями, занесенными в Красную книгу России;</a:t>
            </a:r>
            <a:br>
              <a:rPr lang="ru-RU" sz="2200" dirty="0" smtClean="0"/>
            </a:br>
            <a:r>
              <a:rPr lang="ru-RU" sz="2200" dirty="0" smtClean="0"/>
              <a:t>* Создать авторскую «Красную книгу России» с детьми старшей группы;</a:t>
            </a:r>
            <a:br>
              <a:rPr lang="ru-RU" sz="2200" dirty="0" smtClean="0"/>
            </a:br>
            <a:r>
              <a:rPr lang="ru-RU" sz="2200" dirty="0" smtClean="0"/>
              <a:t>* Развивать познавательные интересы к миру природы;</a:t>
            </a:r>
            <a:br>
              <a:rPr lang="ru-RU" sz="2200" dirty="0" smtClean="0"/>
            </a:br>
            <a:r>
              <a:rPr lang="ru-RU" sz="2200" dirty="0" smtClean="0"/>
              <a:t>* Закреплять первоначальные умения и навыки экологически грамотного и безопасного для природы и для самого ребенка поведения;</a:t>
            </a:r>
            <a:br>
              <a:rPr lang="ru-RU" sz="2200" dirty="0" smtClean="0"/>
            </a:br>
            <a:r>
              <a:rPr lang="ru-RU" sz="2200" dirty="0" smtClean="0"/>
              <a:t>* Воспитывать гуманное, эмоционально-положительное, бережное, заботливое отношение к миру природы и окружающему миру в целом и чувства </a:t>
            </a:r>
            <a:r>
              <a:rPr lang="ru-RU" sz="2200" dirty="0" err="1" smtClean="0"/>
              <a:t>эмпатии</a:t>
            </a:r>
            <a:r>
              <a:rPr lang="ru-RU" sz="2200" dirty="0" smtClean="0"/>
              <a:t> к объектам природы;</a:t>
            </a:r>
            <a:br>
              <a:rPr lang="ru-RU" sz="2200" dirty="0" smtClean="0"/>
            </a:br>
            <a:r>
              <a:rPr lang="ru-RU" sz="2200" dirty="0" smtClean="0"/>
              <a:t>Привлечь к активному участию родителей в экологическом образовании дошкольников;</a:t>
            </a:r>
            <a:br>
              <a:rPr lang="ru-RU" sz="2200" dirty="0" smtClean="0"/>
            </a:br>
            <a:r>
              <a:rPr lang="ru-RU" sz="2200" dirty="0" smtClean="0"/>
              <a:t>* Формировать накопление детьми эмоционально позитивного опыта общения с природой.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242048" cy="69127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002060"/>
                </a:solidFill>
              </a:rPr>
              <a:t>Этапы реализации проекта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002060"/>
                </a:solidFill>
              </a:rPr>
              <a:t>1. </a:t>
            </a:r>
            <a:r>
              <a:rPr lang="ru-RU" sz="2000" dirty="0" smtClean="0">
                <a:solidFill>
                  <a:srgbClr val="002060"/>
                </a:solidFill>
              </a:rPr>
              <a:t>Подготовительный этап.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Выявление актуальности проблемы.</a:t>
            </a:r>
            <a:br>
              <a:rPr lang="ru-RU" sz="1800" dirty="0" smtClean="0"/>
            </a:br>
            <a:r>
              <a:rPr lang="ru-RU" sz="1800" dirty="0" smtClean="0"/>
              <a:t>Определение цели и задач проекта. </a:t>
            </a:r>
            <a:br>
              <a:rPr lang="ru-RU" sz="1800" dirty="0" smtClean="0"/>
            </a:br>
            <a:r>
              <a:rPr lang="ru-RU" sz="1800" dirty="0" smtClean="0"/>
              <a:t>Составление плана, совместной деятельности. </a:t>
            </a:r>
            <a:br>
              <a:rPr lang="ru-RU" sz="1800" dirty="0" smtClean="0"/>
            </a:br>
            <a:r>
              <a:rPr lang="ru-RU" sz="1800" dirty="0" smtClean="0"/>
              <a:t>Подбор методической литературы.</a:t>
            </a:r>
            <a:br>
              <a:rPr lang="ru-RU" sz="1800" dirty="0" smtClean="0"/>
            </a:br>
            <a:r>
              <a:rPr lang="ru-RU" sz="1800" dirty="0" smtClean="0"/>
              <a:t>Подбор источников информации.</a:t>
            </a:r>
            <a:br>
              <a:rPr lang="ru-RU" sz="1800" dirty="0" smtClean="0"/>
            </a:br>
            <a:r>
              <a:rPr lang="ru-RU" sz="1800" dirty="0" smtClean="0"/>
              <a:t>Создание  наглядно-дидактического материала, раздаточного материала, презентаций.</a:t>
            </a:r>
            <a:br>
              <a:rPr lang="ru-RU" sz="1800" dirty="0" smtClean="0"/>
            </a:br>
            <a:r>
              <a:rPr lang="ru-RU" sz="1800" dirty="0" smtClean="0">
                <a:solidFill>
                  <a:srgbClr val="002060"/>
                </a:solidFill>
              </a:rPr>
              <a:t>2. Основной этап.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Создание развивающей предметно-пространственной среды в группе в соответствии с тематикой и возрастом детей, подбор демонстрационного материала, подбор энциклопедической и художественной литературы о природе.</a:t>
            </a:r>
            <a:br>
              <a:rPr lang="ru-RU" sz="1800" dirty="0" smtClean="0"/>
            </a:br>
            <a:r>
              <a:rPr lang="ru-RU" sz="1800" dirty="0" smtClean="0"/>
              <a:t>Создание авторской «Красной книги России» с детьми старшей группы. </a:t>
            </a:r>
            <a:br>
              <a:rPr lang="ru-RU" sz="1800" dirty="0" smtClean="0"/>
            </a:br>
            <a:r>
              <a:rPr lang="ru-RU" sz="1800" dirty="0" smtClean="0"/>
              <a:t>Подбор и пополнение дидактического материала и игр по экологическому воспитанию.</a:t>
            </a:r>
            <a:br>
              <a:rPr lang="ru-RU" sz="1800" dirty="0" smtClean="0"/>
            </a:br>
            <a:r>
              <a:rPr lang="ru-RU" sz="1800" dirty="0" smtClean="0"/>
              <a:t>Организация выставки книг о природе.</a:t>
            </a:r>
            <a:br>
              <a:rPr lang="ru-RU" sz="1800" dirty="0" smtClean="0"/>
            </a:br>
            <a:r>
              <a:rPr lang="ru-RU" sz="1800" dirty="0" smtClean="0"/>
              <a:t>Разучивание подвижных игр, дидактических игр в рамках реализации проекта «Знакомимся с Красной книгой».</a:t>
            </a:r>
            <a:br>
              <a:rPr lang="ru-RU" sz="1800" dirty="0" smtClean="0"/>
            </a:br>
            <a:r>
              <a:rPr lang="ru-RU" sz="1800" dirty="0" smtClean="0"/>
              <a:t>В соответствии с ФГОС ДО  разработка цикла бесед по заданной теме для детей старшей группы. </a:t>
            </a:r>
            <a:br>
              <a:rPr lang="ru-RU" sz="1800" dirty="0" smtClean="0"/>
            </a:br>
            <a:r>
              <a:rPr lang="ru-RU" sz="1800" dirty="0" smtClean="0">
                <a:solidFill>
                  <a:srgbClr val="002060"/>
                </a:solidFill>
              </a:rPr>
              <a:t>3. Заключительный этап.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Презентация авторской «Красной книги России» с детьми старшей группы </a:t>
            </a:r>
            <a:br>
              <a:rPr lang="ru-RU" sz="1800" dirty="0" smtClean="0"/>
            </a:br>
            <a:r>
              <a:rPr lang="ru-RU" sz="1800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9892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002060"/>
                </a:solidFill>
              </a:rPr>
              <a:t>Ожидаемые конечные результаты 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>* Дети познакомились с понятием «Красная книга»;</a:t>
            </a:r>
            <a:br>
              <a:rPr lang="ru-RU" sz="2000" dirty="0" smtClean="0"/>
            </a:br>
            <a:r>
              <a:rPr lang="ru-RU" sz="2000" dirty="0" smtClean="0"/>
              <a:t>* Дети познакомились с животными и растениями, занесенными в Красную книгу России; </a:t>
            </a:r>
            <a:br>
              <a:rPr lang="ru-RU" sz="2000" dirty="0" smtClean="0"/>
            </a:br>
            <a:r>
              <a:rPr lang="ru-RU" sz="2000" dirty="0" smtClean="0"/>
              <a:t>* Дети старшей группы  совместно с родителями,  воспитателями создали авторскую «Красную книгу России»;</a:t>
            </a:r>
            <a:br>
              <a:rPr lang="ru-RU" sz="2000" dirty="0" smtClean="0"/>
            </a:br>
            <a:r>
              <a:rPr lang="ru-RU" sz="2000" dirty="0" smtClean="0"/>
              <a:t>* Дети проявляют живой интерес к миру природы;</a:t>
            </a:r>
            <a:br>
              <a:rPr lang="ru-RU" sz="2000" dirty="0" smtClean="0"/>
            </a:br>
            <a:r>
              <a:rPr lang="ru-RU" sz="2000" dirty="0" smtClean="0"/>
              <a:t>Сформированы первоначальные умения и навыки экологически грамотного и безопасного для природы и для самого ребенка поведения;</a:t>
            </a:r>
            <a:br>
              <a:rPr lang="ru-RU" sz="2000" dirty="0" smtClean="0"/>
            </a:br>
            <a:r>
              <a:rPr lang="ru-RU" sz="2000" dirty="0" smtClean="0"/>
              <a:t>* Сформировано гуманное, эмоционально-положительное, бережное, заботливое отношение к миру природы и окружающему миру в целом и чувство </a:t>
            </a:r>
            <a:r>
              <a:rPr lang="ru-RU" sz="2000" dirty="0" err="1" smtClean="0"/>
              <a:t>эмпатии</a:t>
            </a:r>
            <a:r>
              <a:rPr lang="ru-RU" sz="2000" dirty="0" smtClean="0"/>
              <a:t> к объектам природы;</a:t>
            </a:r>
            <a:br>
              <a:rPr lang="ru-RU" sz="2000" dirty="0" smtClean="0"/>
            </a:br>
            <a:r>
              <a:rPr lang="ru-RU" sz="2000" dirty="0" smtClean="0"/>
              <a:t>* Родители активно участвуют в экологическом образовании дошкольников;</a:t>
            </a:r>
            <a:br>
              <a:rPr lang="ru-RU" sz="2000" dirty="0" smtClean="0"/>
            </a:br>
            <a:r>
              <a:rPr lang="ru-RU" sz="2000" dirty="0" smtClean="0"/>
              <a:t>* Получены детьми знания и сформированы навыки эмоционально позитивного  общения с природой.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242048" cy="46805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100" dirty="0" smtClean="0">
                <a:solidFill>
                  <a:srgbClr val="002060"/>
                </a:solidFill>
              </a:rPr>
              <a:t>Продукт проекта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 </a:t>
            </a:r>
            <a:br>
              <a:rPr lang="ru-RU" sz="2200" dirty="0" smtClean="0"/>
            </a:br>
            <a:r>
              <a:rPr lang="ru-RU" sz="2200" dirty="0" smtClean="0"/>
              <a:t>* В соответствии с ФГОС ДО  разработка цикла бесед по заданной теме </a:t>
            </a:r>
            <a:br>
              <a:rPr lang="ru-RU" sz="2200" dirty="0" smtClean="0"/>
            </a:br>
            <a:r>
              <a:rPr lang="ru-RU" sz="2200" dirty="0" smtClean="0"/>
              <a:t>для детей старшей группы. </a:t>
            </a:r>
            <a:br>
              <a:rPr lang="ru-RU" sz="2200" dirty="0" smtClean="0"/>
            </a:br>
            <a:r>
              <a:rPr lang="ru-RU" sz="2200" dirty="0" smtClean="0"/>
              <a:t>* Создание презентации </a:t>
            </a:r>
            <a:br>
              <a:rPr lang="ru-RU" sz="2200" dirty="0" smtClean="0"/>
            </a:br>
            <a:r>
              <a:rPr lang="ru-RU" sz="2200" dirty="0" smtClean="0"/>
              <a:t>«Знакомимся с Красной книгой». </a:t>
            </a:r>
            <a:br>
              <a:rPr lang="ru-RU" sz="2200" dirty="0" smtClean="0"/>
            </a:br>
            <a:r>
              <a:rPr lang="ru-RU" sz="2200" dirty="0" smtClean="0"/>
              <a:t>* Создание библиотеки с энциклопедическими книгами о растениях и животных.</a:t>
            </a:r>
            <a:br>
              <a:rPr lang="ru-RU" sz="2200" dirty="0" smtClean="0"/>
            </a:br>
            <a:r>
              <a:rPr lang="ru-RU" sz="2200" dirty="0" smtClean="0"/>
              <a:t>* Организация выставки художественных</a:t>
            </a:r>
            <a:br>
              <a:rPr lang="ru-RU" sz="2200" dirty="0" smtClean="0"/>
            </a:br>
            <a:r>
              <a:rPr lang="ru-RU" sz="2200" dirty="0" smtClean="0"/>
              <a:t> книг о природе.</a:t>
            </a:r>
            <a:br>
              <a:rPr lang="ru-RU" sz="2200" dirty="0" smtClean="0"/>
            </a:br>
            <a:r>
              <a:rPr lang="ru-RU" sz="2200" dirty="0" smtClean="0"/>
              <a:t>* Создание авторской «Красной книги </a:t>
            </a:r>
            <a:r>
              <a:rPr lang="ru-RU" sz="2000" dirty="0" smtClean="0"/>
              <a:t>России»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</TotalTime>
  <Words>8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Экологический проект ОО «Познавательное развитие», раздел «Ознакомление с миром природы» на тему: «Знакомимся с Красной книгой» (для детей старшего дошкольного возраста 5-6 лет)</vt:lpstr>
      <vt:lpstr>      Цель проекта  заключается в воспитании экологически осознанного и бережного отношения детей к природе.</vt:lpstr>
      <vt:lpstr> Задачи проекта: * Познакомить детей с понятием «Красная книга»; * Познакомить с животными и растениями, занесенными в Красную книгу России; * Создать авторскую «Красную книгу России» с детьми старшей группы; * Развивать познавательные интересы к миру природы; * Закреплять первоначальные умения и навыки экологически грамотного и безопасного для природы и для самого ребенка поведения; * Воспитывать гуманное, эмоционально-положительное, бережное, заботливое отношение к миру природы и окружающему миру в целом и чувства эмпатии к объектам природы; Привлечь к активному участию родителей в экологическом образовании дошкольников; * Формировать накопление детьми эмоционально позитивного опыта общения с природой.    </vt:lpstr>
      <vt:lpstr> Этапы реализации проекта  1. Подготовительный этап. Выявление актуальности проблемы. Определение цели и задач проекта.  Составление плана, совместной деятельности.  Подбор методической литературы. Подбор источников информации. Создание  наглядно-дидактического материала, раздаточного материала, презентаций. 2. Основной этап. Создание развивающей предметно-пространственной среды в группе в соответствии с тематикой и возрастом детей, подбор демонстрационного материала, подбор энциклопедической и художественной литературы о природе. Создание авторской «Красной книги России» с детьми старшей группы.  Подбор и пополнение дидактического материала и игр по экологическому воспитанию. Организация выставки книг о природе. Разучивание подвижных игр, дидактических игр в рамках реализации проекта «Знакомимся с Красной книгой». В соответствии с ФГОС ДО  разработка цикла бесед по заданной теме для детей старшей группы.  3. Заключительный этап. Презентация авторской «Красной книги России» с детьми старшей группы       </vt:lpstr>
      <vt:lpstr>Ожидаемые конечные результаты     * Дети познакомились с понятием «Красная книга»; * Дети познакомились с животными и растениями, занесенными в Красную книгу России;  * Дети старшей группы  совместно с родителями,  воспитателями создали авторскую «Красную книгу России»; * Дети проявляют живой интерес к миру природы; Сформированы первоначальные умения и навыки экологически грамотного и безопасного для природы и для самого ребенка поведения; * Сформировано гуманное, эмоционально-положительное, бережное, заботливое отношение к миру природы и окружающему миру в целом и чувство эмпатии к объектам природы; * Родители активно участвуют в экологическом образовании дошкольников; * Получены детьми знания и сформированы навыки эмоционально позитивного  общения с природой. </vt:lpstr>
      <vt:lpstr> Продукт проекта    * В соответствии с ФГОС ДО  разработка цикла бесед по заданной теме  для детей старшей группы.  * Создание презентации  «Знакомимся с Красной книгой».  * Создание библиотеки с энциклопедическими книгами о растениях и животных. * Организация выставки художественных  книг о природе. * Создание авторской «Красной книги России» 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 ОО «Познавательное развитие», раздел «Ознакомление с миром природы» на тему: «Знакомимся с Красной книгой» (для детей старшего дошкольного возраста 5-6 лет)</dc:title>
  <dc:creator>HP</dc:creator>
  <cp:lastModifiedBy>HP</cp:lastModifiedBy>
  <cp:revision>4</cp:revision>
  <dcterms:created xsi:type="dcterms:W3CDTF">2017-09-24T11:35:51Z</dcterms:created>
  <dcterms:modified xsi:type="dcterms:W3CDTF">2018-01-25T08:09:37Z</dcterms:modified>
</cp:coreProperties>
</file>