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0" r:id="rId5"/>
    <p:sldId id="258" r:id="rId6"/>
    <p:sldId id="261" r:id="rId7"/>
    <p:sldId id="266" r:id="rId8"/>
    <p:sldId id="270" r:id="rId9"/>
    <p:sldId id="271" r:id="rId10"/>
    <p:sldId id="273" r:id="rId11"/>
    <p:sldId id="272" r:id="rId12"/>
    <p:sldId id="262" r:id="rId13"/>
    <p:sldId id="267" r:id="rId14"/>
    <p:sldId id="274" r:id="rId15"/>
    <p:sldId id="263" r:id="rId16"/>
    <p:sldId id="268" r:id="rId17"/>
    <p:sldId id="276" r:id="rId18"/>
    <p:sldId id="275" r:id="rId19"/>
    <p:sldId id="277" r:id="rId20"/>
    <p:sldId id="278" r:id="rId21"/>
    <p:sldId id="264" r:id="rId22"/>
    <p:sldId id="269" r:id="rId23"/>
    <p:sldId id="280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7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27AB74-F6B9-450F-8B29-163756C6071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F1DB964-2219-40EF-BE16-19B71311F7A9}">
      <dgm:prSet phldrT="[Текст]"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ru-RU" sz="1800" b="1" dirty="0" smtClean="0">
              <a:solidFill>
                <a:schemeClr val="tx1"/>
              </a:solidFill>
            </a:rPr>
            <a:t>Оттаивание снега. </a:t>
          </a:r>
          <a:endParaRPr lang="ru-RU" sz="1800" b="1" dirty="0">
            <a:solidFill>
              <a:schemeClr val="tx1"/>
            </a:solidFill>
          </a:endParaRPr>
        </a:p>
      </dgm:t>
    </dgm:pt>
    <dgm:pt modelId="{76B7D09E-E23D-400B-955A-EA83ACE701D5}" type="parTrans" cxnId="{2F18F471-51E4-46B4-B1C7-A9D58974876A}">
      <dgm:prSet/>
      <dgm:spPr/>
      <dgm:t>
        <a:bodyPr/>
        <a:lstStyle/>
        <a:p>
          <a:endParaRPr lang="ru-RU"/>
        </a:p>
      </dgm:t>
    </dgm:pt>
    <dgm:pt modelId="{2D4FF3B5-F164-4FA0-AB35-363ABB2DC423}" type="sibTrans" cxnId="{2F18F471-51E4-46B4-B1C7-A9D58974876A}">
      <dgm:prSet/>
      <dgm:spPr/>
      <dgm:t>
        <a:bodyPr/>
        <a:lstStyle/>
        <a:p>
          <a:endParaRPr lang="ru-RU"/>
        </a:p>
      </dgm:t>
    </dgm:pt>
    <dgm:pt modelId="{EC11F5E3-C986-42ED-8225-B9B5F7AE0022}">
      <dgm:prSet phldrT="[Текст]"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ru-RU" sz="1800" b="1" dirty="0" smtClean="0">
              <a:solidFill>
                <a:schemeClr val="tx1"/>
              </a:solidFill>
            </a:rPr>
            <a:t>Насекомые.</a:t>
          </a:r>
          <a:endParaRPr lang="ru-RU" sz="1800" b="1" dirty="0">
            <a:solidFill>
              <a:schemeClr val="tx1"/>
            </a:solidFill>
          </a:endParaRPr>
        </a:p>
      </dgm:t>
    </dgm:pt>
    <dgm:pt modelId="{E7E59391-C6A0-4AB6-8265-DF415DABC559}" type="parTrans" cxnId="{F98A2290-D0B4-4564-9B1B-C12D11C5C8ED}">
      <dgm:prSet/>
      <dgm:spPr/>
      <dgm:t>
        <a:bodyPr/>
        <a:lstStyle/>
        <a:p>
          <a:endParaRPr lang="ru-RU"/>
        </a:p>
      </dgm:t>
    </dgm:pt>
    <dgm:pt modelId="{B602AFC4-8BCA-4E67-9F5C-D1319963EDA6}" type="sibTrans" cxnId="{F98A2290-D0B4-4564-9B1B-C12D11C5C8ED}">
      <dgm:prSet/>
      <dgm:spPr/>
      <dgm:t>
        <a:bodyPr/>
        <a:lstStyle/>
        <a:p>
          <a:endParaRPr lang="ru-RU"/>
        </a:p>
      </dgm:t>
    </dgm:pt>
    <dgm:pt modelId="{91685303-4935-41CD-9357-6A109530250F}">
      <dgm:prSet phldrT="[Текст]"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ru-RU" sz="1800" b="1" dirty="0" smtClean="0">
              <a:solidFill>
                <a:schemeClr val="tx1"/>
              </a:solidFill>
            </a:rPr>
            <a:t>Животные и птицы. </a:t>
          </a:r>
          <a:endParaRPr lang="ru-RU" sz="1800" b="1" dirty="0">
            <a:solidFill>
              <a:schemeClr val="tx1"/>
            </a:solidFill>
          </a:endParaRPr>
        </a:p>
      </dgm:t>
    </dgm:pt>
    <dgm:pt modelId="{4A56E6FE-B955-4C30-8472-FBAC1FF060DA}" type="parTrans" cxnId="{918D8E39-3E59-4CBF-8287-4A9D6DDC98AC}">
      <dgm:prSet/>
      <dgm:spPr/>
      <dgm:t>
        <a:bodyPr/>
        <a:lstStyle/>
        <a:p>
          <a:endParaRPr lang="ru-RU"/>
        </a:p>
      </dgm:t>
    </dgm:pt>
    <dgm:pt modelId="{EB458949-A57F-40E6-9257-38655C384DDB}" type="sibTrans" cxnId="{918D8E39-3E59-4CBF-8287-4A9D6DDC98AC}">
      <dgm:prSet/>
      <dgm:spPr/>
      <dgm:t>
        <a:bodyPr/>
        <a:lstStyle/>
        <a:p>
          <a:endParaRPr lang="ru-RU"/>
        </a:p>
      </dgm:t>
    </dgm:pt>
    <dgm:pt modelId="{4A265EF9-8DC2-4704-8561-31F1A3932B6C}">
      <dgm:prSet/>
      <dgm:spPr>
        <a:ln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r>
            <a:rPr lang="ru-RU" dirty="0" smtClean="0"/>
            <a:t>Весной становится теплее, и снег тает, становится бугристым и грязным. Появляется плотный слой наледи на сугробах, который делает снег твёрдым.</a:t>
          </a:r>
          <a:endParaRPr lang="ru-RU" dirty="0"/>
        </a:p>
      </dgm:t>
    </dgm:pt>
    <dgm:pt modelId="{D8C02D95-66BE-4A2C-8B25-DDE24AAAEE6F}" type="parTrans" cxnId="{5C4BE54D-2B68-4588-91DB-1F1477A46EEC}">
      <dgm:prSet/>
      <dgm:spPr/>
      <dgm:t>
        <a:bodyPr/>
        <a:lstStyle/>
        <a:p>
          <a:endParaRPr lang="ru-RU"/>
        </a:p>
      </dgm:t>
    </dgm:pt>
    <dgm:pt modelId="{1F72489E-F696-44D8-BF52-D870981645A3}" type="sibTrans" cxnId="{5C4BE54D-2B68-4588-91DB-1F1477A46EEC}">
      <dgm:prSet/>
      <dgm:spPr/>
      <dgm:t>
        <a:bodyPr/>
        <a:lstStyle/>
        <a:p>
          <a:endParaRPr lang="ru-RU"/>
        </a:p>
      </dgm:t>
    </dgm:pt>
    <dgm:pt modelId="{D1D789E0-C964-4026-9951-E7BB3D0CBD98}">
      <dgm:prSet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ru-RU" sz="1800" b="1" smtClean="0">
              <a:solidFill>
                <a:schemeClr val="tx1"/>
              </a:solidFill>
            </a:rPr>
            <a:t>Весенняя капель.</a:t>
          </a:r>
          <a:endParaRPr lang="ru-RU" sz="1800" b="1">
            <a:solidFill>
              <a:schemeClr val="tx1"/>
            </a:solidFill>
          </a:endParaRPr>
        </a:p>
      </dgm:t>
    </dgm:pt>
    <dgm:pt modelId="{DD38BA04-5AAC-44C6-839A-326C35A49096}" type="parTrans" cxnId="{ED2A4CD8-D8D6-4515-85CF-EE4BED42DCD1}">
      <dgm:prSet/>
      <dgm:spPr/>
      <dgm:t>
        <a:bodyPr/>
        <a:lstStyle/>
        <a:p>
          <a:endParaRPr lang="ru-RU"/>
        </a:p>
      </dgm:t>
    </dgm:pt>
    <dgm:pt modelId="{C8E32B53-8FFE-45ED-B323-D13CBD2317BF}" type="sibTrans" cxnId="{ED2A4CD8-D8D6-4515-85CF-EE4BED42DCD1}">
      <dgm:prSet/>
      <dgm:spPr/>
      <dgm:t>
        <a:bodyPr/>
        <a:lstStyle/>
        <a:p>
          <a:endParaRPr lang="ru-RU"/>
        </a:p>
      </dgm:t>
    </dgm:pt>
    <dgm:pt modelId="{5386FA60-A7EC-4458-82B3-DACD21EB0C4A}">
      <dgm:prSet/>
      <dgm:spPr>
        <a:ln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r>
            <a:rPr lang="ru-RU" dirty="0" smtClean="0"/>
            <a:t>По дорогам текут ручьи из-за того, что снег тает. По крышам барабанит дождь, исчезли сосульки. Улицы перестают быть скользкими, на дорогах видны кусочки асфальта.</a:t>
          </a:r>
          <a:endParaRPr lang="ru-RU" dirty="0"/>
        </a:p>
      </dgm:t>
    </dgm:pt>
    <dgm:pt modelId="{12BA0621-4330-4DF0-8BB2-FFC841E7E8AF}" type="parTrans" cxnId="{E765465A-0304-4B2F-8D5C-C10929FEF002}">
      <dgm:prSet/>
      <dgm:spPr/>
      <dgm:t>
        <a:bodyPr/>
        <a:lstStyle/>
        <a:p>
          <a:endParaRPr lang="ru-RU"/>
        </a:p>
      </dgm:t>
    </dgm:pt>
    <dgm:pt modelId="{F7BBDE36-0D5F-4013-8EF7-090CBDB8DD91}" type="sibTrans" cxnId="{E765465A-0304-4B2F-8D5C-C10929FEF002}">
      <dgm:prSet/>
      <dgm:spPr/>
      <dgm:t>
        <a:bodyPr/>
        <a:lstStyle/>
        <a:p>
          <a:endParaRPr lang="ru-RU"/>
        </a:p>
      </dgm:t>
    </dgm:pt>
    <dgm:pt modelId="{24DAE252-EDB4-4799-8C2A-CA6984952D50}">
      <dgm:prSet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ru-RU" sz="1800" b="1" smtClean="0">
              <a:solidFill>
                <a:schemeClr val="tx1"/>
              </a:solidFill>
            </a:rPr>
            <a:t>Цвет неба. </a:t>
          </a:r>
          <a:endParaRPr lang="ru-RU" sz="1800" b="1">
            <a:solidFill>
              <a:schemeClr val="tx1"/>
            </a:solidFill>
          </a:endParaRPr>
        </a:p>
      </dgm:t>
    </dgm:pt>
    <dgm:pt modelId="{A3946DE3-B619-4983-924F-3F51D76BE949}" type="parTrans" cxnId="{3772D941-03BF-4B08-B5F9-117362797166}">
      <dgm:prSet/>
      <dgm:spPr/>
      <dgm:t>
        <a:bodyPr/>
        <a:lstStyle/>
        <a:p>
          <a:endParaRPr lang="ru-RU"/>
        </a:p>
      </dgm:t>
    </dgm:pt>
    <dgm:pt modelId="{3445F95A-D1CB-4DB3-B82C-167694C1DA51}" type="sibTrans" cxnId="{3772D941-03BF-4B08-B5F9-117362797166}">
      <dgm:prSet/>
      <dgm:spPr/>
      <dgm:t>
        <a:bodyPr/>
        <a:lstStyle/>
        <a:p>
          <a:endParaRPr lang="ru-RU"/>
        </a:p>
      </dgm:t>
    </dgm:pt>
    <dgm:pt modelId="{3A8CDDAF-7E5F-46D4-8869-47947567A6EE}">
      <dgm:prSet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ru-RU" sz="1800" b="1" smtClean="0">
              <a:solidFill>
                <a:schemeClr val="tx1"/>
              </a:solidFill>
            </a:rPr>
            <a:t>Деревья и растения. </a:t>
          </a:r>
          <a:endParaRPr lang="ru-RU" sz="1800" b="1">
            <a:solidFill>
              <a:schemeClr val="tx1"/>
            </a:solidFill>
          </a:endParaRPr>
        </a:p>
      </dgm:t>
    </dgm:pt>
    <dgm:pt modelId="{C33137C5-98CF-427C-AE71-671D99B7F0ED}" type="parTrans" cxnId="{7534FABC-3147-483E-857E-3DC0F612D9D6}">
      <dgm:prSet/>
      <dgm:spPr/>
      <dgm:t>
        <a:bodyPr/>
        <a:lstStyle/>
        <a:p>
          <a:endParaRPr lang="ru-RU"/>
        </a:p>
      </dgm:t>
    </dgm:pt>
    <dgm:pt modelId="{2925088D-EA2E-4523-85CF-7DE1BF58C450}" type="sibTrans" cxnId="{7534FABC-3147-483E-857E-3DC0F612D9D6}">
      <dgm:prSet/>
      <dgm:spPr/>
      <dgm:t>
        <a:bodyPr/>
        <a:lstStyle/>
        <a:p>
          <a:endParaRPr lang="ru-RU"/>
        </a:p>
      </dgm:t>
    </dgm:pt>
    <dgm:pt modelId="{9BD494D0-8FAE-4B66-A08E-D7F7DCB40BEB}">
      <dgm:prSet/>
      <dgm:spPr>
        <a:ln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r>
            <a:rPr lang="ru-RU" dirty="0" smtClean="0"/>
            <a:t>Появляются первые цветы, на деревьях набухают почки. Из земли выходит первая молодая трава и первоцветы. К середине весны на деревьях появляется зелень, и деревья цветут.</a:t>
          </a:r>
          <a:endParaRPr lang="ru-RU" dirty="0"/>
        </a:p>
      </dgm:t>
    </dgm:pt>
    <dgm:pt modelId="{BA80A2C8-034B-4C2C-98D9-412695BF414C}" type="parTrans" cxnId="{7E5A76E9-BE28-4E3E-8D14-6888FDCA69DC}">
      <dgm:prSet/>
      <dgm:spPr/>
      <dgm:t>
        <a:bodyPr/>
        <a:lstStyle/>
        <a:p>
          <a:endParaRPr lang="ru-RU"/>
        </a:p>
      </dgm:t>
    </dgm:pt>
    <dgm:pt modelId="{7CE662BE-903E-49AF-A345-926BA7084490}" type="sibTrans" cxnId="{7E5A76E9-BE28-4E3E-8D14-6888FDCA69DC}">
      <dgm:prSet/>
      <dgm:spPr/>
      <dgm:t>
        <a:bodyPr/>
        <a:lstStyle/>
        <a:p>
          <a:endParaRPr lang="ru-RU"/>
        </a:p>
      </dgm:t>
    </dgm:pt>
    <dgm:pt modelId="{43179054-1450-4828-B981-AF97C4E2B5CC}">
      <dgm:prSet/>
      <dgm:spPr>
        <a:ln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r>
            <a:rPr lang="ru-RU" smtClean="0"/>
            <a:t>Птицы начинают свои трели ранним утром и не замолкают в течение дня. Кормушки, развешенные зимой, пустеют, потому как для птиц корма становится достаточно.</a:t>
          </a:r>
          <a:endParaRPr lang="ru-RU"/>
        </a:p>
      </dgm:t>
    </dgm:pt>
    <dgm:pt modelId="{E1693FCA-2D65-43DF-A49D-12C08D21C5E4}" type="parTrans" cxnId="{E18BEA05-04EB-4542-8DDE-B06493E01267}">
      <dgm:prSet/>
      <dgm:spPr/>
      <dgm:t>
        <a:bodyPr/>
        <a:lstStyle/>
        <a:p>
          <a:endParaRPr lang="ru-RU"/>
        </a:p>
      </dgm:t>
    </dgm:pt>
    <dgm:pt modelId="{518DD957-C67E-42E8-AB1E-0D341B755D87}" type="sibTrans" cxnId="{E18BEA05-04EB-4542-8DDE-B06493E01267}">
      <dgm:prSet/>
      <dgm:spPr/>
      <dgm:t>
        <a:bodyPr/>
        <a:lstStyle/>
        <a:p>
          <a:endParaRPr lang="ru-RU"/>
        </a:p>
      </dgm:t>
    </dgm:pt>
    <dgm:pt modelId="{957F7D39-9AA1-4000-A29C-D41A9ED9FE66}">
      <dgm:prSet/>
      <dgm:spPr>
        <a:ln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r>
            <a:rPr lang="ru-RU" smtClean="0"/>
            <a:t>Небо приобретает голубоватый цвет, на нём появляются красивые жёлтые облака.</a:t>
          </a:r>
          <a:endParaRPr lang="ru-RU"/>
        </a:p>
      </dgm:t>
    </dgm:pt>
    <dgm:pt modelId="{0C1FAF1E-3266-48FD-BCB9-AC830624D276}" type="parTrans" cxnId="{ACF83F20-316C-4F78-941A-4BB557FD4BB9}">
      <dgm:prSet/>
      <dgm:spPr/>
      <dgm:t>
        <a:bodyPr/>
        <a:lstStyle/>
        <a:p>
          <a:endParaRPr lang="ru-RU"/>
        </a:p>
      </dgm:t>
    </dgm:pt>
    <dgm:pt modelId="{F1A3E732-D861-4102-A5E0-880A344AF2A7}" type="sibTrans" cxnId="{ACF83F20-316C-4F78-941A-4BB557FD4BB9}">
      <dgm:prSet/>
      <dgm:spPr/>
      <dgm:t>
        <a:bodyPr/>
        <a:lstStyle/>
        <a:p>
          <a:endParaRPr lang="ru-RU"/>
        </a:p>
      </dgm:t>
    </dgm:pt>
    <dgm:pt modelId="{684A36E3-CF1E-4041-94D1-DD1985BC50D4}">
      <dgm:prSet/>
      <dgm:spPr>
        <a:ln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r>
            <a:rPr lang="ru-RU" smtClean="0"/>
            <a:t>Просыпаются первые насекомые, мухи, пчёлы и комары. Их ещё немного, но на первоцветах можно увидеть работающую пчелу.</a:t>
          </a:r>
          <a:endParaRPr lang="ru-RU"/>
        </a:p>
      </dgm:t>
    </dgm:pt>
    <dgm:pt modelId="{ED2E6441-1ED7-4C4C-93BA-B9337BA25A78}" type="parTrans" cxnId="{1137C98D-9287-4365-A36E-23A2B68F4995}">
      <dgm:prSet/>
      <dgm:spPr/>
      <dgm:t>
        <a:bodyPr/>
        <a:lstStyle/>
        <a:p>
          <a:endParaRPr lang="ru-RU"/>
        </a:p>
      </dgm:t>
    </dgm:pt>
    <dgm:pt modelId="{A0AADBD6-D159-40E6-82C0-EDE93C2F74E2}" type="sibTrans" cxnId="{1137C98D-9287-4365-A36E-23A2B68F4995}">
      <dgm:prSet/>
      <dgm:spPr/>
      <dgm:t>
        <a:bodyPr/>
        <a:lstStyle/>
        <a:p>
          <a:endParaRPr lang="ru-RU"/>
        </a:p>
      </dgm:t>
    </dgm:pt>
    <dgm:pt modelId="{D44FD22F-671B-42AE-845D-694B1F352B4A}">
      <dgm:prSet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ru-RU" sz="1800" b="1" smtClean="0">
              <a:solidFill>
                <a:schemeClr val="tx1"/>
              </a:solidFill>
            </a:rPr>
            <a:t>Погода.</a:t>
          </a:r>
          <a:endParaRPr lang="ru-RU" sz="1800" b="1">
            <a:solidFill>
              <a:schemeClr val="tx1"/>
            </a:solidFill>
          </a:endParaRPr>
        </a:p>
      </dgm:t>
    </dgm:pt>
    <dgm:pt modelId="{BE490CC0-FEAF-4937-8C9B-63D561146DB2}" type="parTrans" cxnId="{985241EA-D194-4A15-BD8D-2DACC4BFF3EC}">
      <dgm:prSet/>
      <dgm:spPr/>
      <dgm:t>
        <a:bodyPr/>
        <a:lstStyle/>
        <a:p>
          <a:endParaRPr lang="ru-RU"/>
        </a:p>
      </dgm:t>
    </dgm:pt>
    <dgm:pt modelId="{40EE8DC2-A9D6-4B61-BE31-B7138A55AC6D}" type="sibTrans" cxnId="{985241EA-D194-4A15-BD8D-2DACC4BFF3EC}">
      <dgm:prSet/>
      <dgm:spPr/>
      <dgm:t>
        <a:bodyPr/>
        <a:lstStyle/>
        <a:p>
          <a:endParaRPr lang="ru-RU"/>
        </a:p>
      </dgm:t>
    </dgm:pt>
    <dgm:pt modelId="{BAA7B169-024E-42C6-AA95-1ED75E4D57CC}">
      <dgm:prSet/>
      <dgm:spPr>
        <a:ln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r>
            <a:rPr lang="ru-RU" smtClean="0"/>
            <a:t>Погода весной переменчива, возможен и дождь, и снег, но общая температура гораздо выше. Солнце появляется чаще и от этого становится теплее. Природа просыпается от зимней спячки и наполняется шумом от различных звуков.</a:t>
          </a:r>
          <a:endParaRPr lang="ru-RU"/>
        </a:p>
      </dgm:t>
    </dgm:pt>
    <dgm:pt modelId="{07D67398-5697-4486-9045-1DC7EDD8B735}" type="parTrans" cxnId="{285D4FD4-AD22-4EB1-9B9D-5224E909BEE4}">
      <dgm:prSet/>
      <dgm:spPr/>
      <dgm:t>
        <a:bodyPr/>
        <a:lstStyle/>
        <a:p>
          <a:endParaRPr lang="ru-RU"/>
        </a:p>
      </dgm:t>
    </dgm:pt>
    <dgm:pt modelId="{94043E05-38B3-4446-AFF6-84F0230F5E2A}" type="sibTrans" cxnId="{285D4FD4-AD22-4EB1-9B9D-5224E909BEE4}">
      <dgm:prSet/>
      <dgm:spPr/>
      <dgm:t>
        <a:bodyPr/>
        <a:lstStyle/>
        <a:p>
          <a:endParaRPr lang="ru-RU"/>
        </a:p>
      </dgm:t>
    </dgm:pt>
    <dgm:pt modelId="{0919B1F7-6D2A-4F10-A8F8-B9340A343933}" type="pres">
      <dgm:prSet presAssocID="{1827AB74-F6B9-450F-8B29-163756C6071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E837098-EA82-4091-801C-1CF62AEBF7E0}" type="pres">
      <dgm:prSet presAssocID="{4F1DB964-2219-40EF-BE16-19B71311F7A9}" presName="parentLin" presStyleCnt="0"/>
      <dgm:spPr/>
    </dgm:pt>
    <dgm:pt modelId="{3092C167-A77C-4A6D-94DC-1EE8A07DAE9E}" type="pres">
      <dgm:prSet presAssocID="{4F1DB964-2219-40EF-BE16-19B71311F7A9}" presName="parentLeftMargin" presStyleLbl="node1" presStyleIdx="0" presStyleCnt="7"/>
      <dgm:spPr/>
      <dgm:t>
        <a:bodyPr/>
        <a:lstStyle/>
        <a:p>
          <a:endParaRPr lang="ru-RU"/>
        </a:p>
      </dgm:t>
    </dgm:pt>
    <dgm:pt modelId="{8354A136-DBC5-459E-B18B-287D0910CB4D}" type="pres">
      <dgm:prSet presAssocID="{4F1DB964-2219-40EF-BE16-19B71311F7A9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2FC661-335D-424B-9534-4611787A618A}" type="pres">
      <dgm:prSet presAssocID="{4F1DB964-2219-40EF-BE16-19B71311F7A9}" presName="negativeSpace" presStyleCnt="0"/>
      <dgm:spPr/>
    </dgm:pt>
    <dgm:pt modelId="{3D866869-ED02-410D-8D88-D1BF59B79FBC}" type="pres">
      <dgm:prSet presAssocID="{4F1DB964-2219-40EF-BE16-19B71311F7A9}" presName="childText" presStyleLbl="conFgAcc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DF23D2-5249-42C6-B38F-0DA07D863169}" type="pres">
      <dgm:prSet presAssocID="{2D4FF3B5-F164-4FA0-AB35-363ABB2DC423}" presName="spaceBetweenRectangles" presStyleCnt="0"/>
      <dgm:spPr/>
    </dgm:pt>
    <dgm:pt modelId="{B0242D61-F993-4D3F-BD8F-3EC1C4A24650}" type="pres">
      <dgm:prSet presAssocID="{EC11F5E3-C986-42ED-8225-B9B5F7AE0022}" presName="parentLin" presStyleCnt="0"/>
      <dgm:spPr/>
    </dgm:pt>
    <dgm:pt modelId="{01681F0F-5517-4401-A83C-EBD4B61BF561}" type="pres">
      <dgm:prSet presAssocID="{EC11F5E3-C986-42ED-8225-B9B5F7AE0022}" presName="parentLeftMargin" presStyleLbl="node1" presStyleIdx="0" presStyleCnt="7"/>
      <dgm:spPr/>
      <dgm:t>
        <a:bodyPr/>
        <a:lstStyle/>
        <a:p>
          <a:endParaRPr lang="ru-RU"/>
        </a:p>
      </dgm:t>
    </dgm:pt>
    <dgm:pt modelId="{59F3E58D-D524-4A2F-AB95-B5705012D750}" type="pres">
      <dgm:prSet presAssocID="{EC11F5E3-C986-42ED-8225-B9B5F7AE0022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7DDDEC-8F2F-472A-9D23-27C5874C40C9}" type="pres">
      <dgm:prSet presAssocID="{EC11F5E3-C986-42ED-8225-B9B5F7AE0022}" presName="negativeSpace" presStyleCnt="0"/>
      <dgm:spPr/>
    </dgm:pt>
    <dgm:pt modelId="{A9B839B7-310F-4BD3-8B23-B41E3B0001C5}" type="pres">
      <dgm:prSet presAssocID="{EC11F5E3-C986-42ED-8225-B9B5F7AE0022}" presName="childText" presStyleLbl="conFgAcc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1767D5-2967-4EB6-887E-5584412897A1}" type="pres">
      <dgm:prSet presAssocID="{B602AFC4-8BCA-4E67-9F5C-D1319963EDA6}" presName="spaceBetweenRectangles" presStyleCnt="0"/>
      <dgm:spPr/>
    </dgm:pt>
    <dgm:pt modelId="{CDD14351-51C2-4E5A-AD44-A0B3546F9A07}" type="pres">
      <dgm:prSet presAssocID="{24DAE252-EDB4-4799-8C2A-CA6984952D50}" presName="parentLin" presStyleCnt="0"/>
      <dgm:spPr/>
    </dgm:pt>
    <dgm:pt modelId="{2D37665C-96E1-4B02-8B0D-7BBAA6029DED}" type="pres">
      <dgm:prSet presAssocID="{24DAE252-EDB4-4799-8C2A-CA6984952D50}" presName="parentLeftMargin" presStyleLbl="node1" presStyleIdx="1" presStyleCnt="7"/>
      <dgm:spPr/>
      <dgm:t>
        <a:bodyPr/>
        <a:lstStyle/>
        <a:p>
          <a:endParaRPr lang="ru-RU"/>
        </a:p>
      </dgm:t>
    </dgm:pt>
    <dgm:pt modelId="{27672A8E-50D0-414E-B76C-8B212C60E90C}" type="pres">
      <dgm:prSet presAssocID="{24DAE252-EDB4-4799-8C2A-CA6984952D50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D9502B-ABAA-4BB7-8774-9183F210FC97}" type="pres">
      <dgm:prSet presAssocID="{24DAE252-EDB4-4799-8C2A-CA6984952D50}" presName="negativeSpace" presStyleCnt="0"/>
      <dgm:spPr/>
    </dgm:pt>
    <dgm:pt modelId="{A202E1BA-6CB7-4BE4-8E35-743F998EA408}" type="pres">
      <dgm:prSet presAssocID="{24DAE252-EDB4-4799-8C2A-CA6984952D50}" presName="childText" presStyleLbl="conFgAcc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AE9D41-0CC4-447B-9602-6AE3FB2DC3B2}" type="pres">
      <dgm:prSet presAssocID="{3445F95A-D1CB-4DB3-B82C-167694C1DA51}" presName="spaceBetweenRectangles" presStyleCnt="0"/>
      <dgm:spPr/>
    </dgm:pt>
    <dgm:pt modelId="{DB6EECC5-6BF0-42DC-9187-8466BD8D1520}" type="pres">
      <dgm:prSet presAssocID="{D1D789E0-C964-4026-9951-E7BB3D0CBD98}" presName="parentLin" presStyleCnt="0"/>
      <dgm:spPr/>
    </dgm:pt>
    <dgm:pt modelId="{B0136173-CCBE-4999-B710-B6D683CD3DFF}" type="pres">
      <dgm:prSet presAssocID="{D1D789E0-C964-4026-9951-E7BB3D0CBD98}" presName="parentLeftMargin" presStyleLbl="node1" presStyleIdx="2" presStyleCnt="7"/>
      <dgm:spPr/>
      <dgm:t>
        <a:bodyPr/>
        <a:lstStyle/>
        <a:p>
          <a:endParaRPr lang="ru-RU"/>
        </a:p>
      </dgm:t>
    </dgm:pt>
    <dgm:pt modelId="{F4A85BED-5C67-4186-8C0D-57D6D15D6A69}" type="pres">
      <dgm:prSet presAssocID="{D1D789E0-C964-4026-9951-E7BB3D0CBD98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928784-FF41-4371-A2F2-B30A4519DC94}" type="pres">
      <dgm:prSet presAssocID="{D1D789E0-C964-4026-9951-E7BB3D0CBD98}" presName="negativeSpace" presStyleCnt="0"/>
      <dgm:spPr/>
    </dgm:pt>
    <dgm:pt modelId="{6D64A696-8B34-43B4-B147-970B15DA2D17}" type="pres">
      <dgm:prSet presAssocID="{D1D789E0-C964-4026-9951-E7BB3D0CBD98}" presName="childText" presStyleLbl="conFgAcc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A4DA98-00DD-4123-98A6-17EF80079BE2}" type="pres">
      <dgm:prSet presAssocID="{C8E32B53-8FFE-45ED-B323-D13CBD2317BF}" presName="spaceBetweenRectangles" presStyleCnt="0"/>
      <dgm:spPr/>
    </dgm:pt>
    <dgm:pt modelId="{EE4507A2-FBD1-4202-BB91-965B954DEC52}" type="pres">
      <dgm:prSet presAssocID="{91685303-4935-41CD-9357-6A109530250F}" presName="parentLin" presStyleCnt="0"/>
      <dgm:spPr/>
    </dgm:pt>
    <dgm:pt modelId="{7DB008EB-A177-4645-B08E-B966A0D0261D}" type="pres">
      <dgm:prSet presAssocID="{91685303-4935-41CD-9357-6A109530250F}" presName="parentLeftMargin" presStyleLbl="node1" presStyleIdx="3" presStyleCnt="7"/>
      <dgm:spPr/>
      <dgm:t>
        <a:bodyPr/>
        <a:lstStyle/>
        <a:p>
          <a:endParaRPr lang="ru-RU"/>
        </a:p>
      </dgm:t>
    </dgm:pt>
    <dgm:pt modelId="{B0FAE324-FBC6-4E53-BBC3-76D75014C685}" type="pres">
      <dgm:prSet presAssocID="{91685303-4935-41CD-9357-6A109530250F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419C44-C729-43AA-ADD5-03E220E6B471}" type="pres">
      <dgm:prSet presAssocID="{91685303-4935-41CD-9357-6A109530250F}" presName="negativeSpace" presStyleCnt="0"/>
      <dgm:spPr/>
    </dgm:pt>
    <dgm:pt modelId="{996FC1D5-B2B6-41B0-AE71-5CDDB972EEF1}" type="pres">
      <dgm:prSet presAssocID="{91685303-4935-41CD-9357-6A109530250F}" presName="childText" presStyleLbl="conFgAcc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18D523-30A0-4769-A855-7B10D4941CC3}" type="pres">
      <dgm:prSet presAssocID="{EB458949-A57F-40E6-9257-38655C384DDB}" presName="spaceBetweenRectangles" presStyleCnt="0"/>
      <dgm:spPr/>
    </dgm:pt>
    <dgm:pt modelId="{9CEDA1BB-0419-4D3B-9DA5-19793007CE75}" type="pres">
      <dgm:prSet presAssocID="{3A8CDDAF-7E5F-46D4-8869-47947567A6EE}" presName="parentLin" presStyleCnt="0"/>
      <dgm:spPr/>
    </dgm:pt>
    <dgm:pt modelId="{D17AF639-F120-476B-A6CE-5A0177FF888F}" type="pres">
      <dgm:prSet presAssocID="{3A8CDDAF-7E5F-46D4-8869-47947567A6EE}" presName="parentLeftMargin" presStyleLbl="node1" presStyleIdx="4" presStyleCnt="7"/>
      <dgm:spPr/>
      <dgm:t>
        <a:bodyPr/>
        <a:lstStyle/>
        <a:p>
          <a:endParaRPr lang="ru-RU"/>
        </a:p>
      </dgm:t>
    </dgm:pt>
    <dgm:pt modelId="{AB100797-E41A-4B9F-8B7F-98A4F932319E}" type="pres">
      <dgm:prSet presAssocID="{3A8CDDAF-7E5F-46D4-8869-47947567A6EE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6470FD-8A9B-4443-9D4C-1892061C8A12}" type="pres">
      <dgm:prSet presAssocID="{3A8CDDAF-7E5F-46D4-8869-47947567A6EE}" presName="negativeSpace" presStyleCnt="0"/>
      <dgm:spPr/>
    </dgm:pt>
    <dgm:pt modelId="{0777F065-9854-40A9-84B1-CDD0AA5C55C6}" type="pres">
      <dgm:prSet presAssocID="{3A8CDDAF-7E5F-46D4-8869-47947567A6EE}" presName="childText" presStyleLbl="conFgAcc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D6A3D2-CBE1-4B2D-B258-A7143F40DADC}" type="pres">
      <dgm:prSet presAssocID="{2925088D-EA2E-4523-85CF-7DE1BF58C450}" presName="spaceBetweenRectangles" presStyleCnt="0"/>
      <dgm:spPr/>
    </dgm:pt>
    <dgm:pt modelId="{EF8E0B75-0FB6-4DC1-9D9E-37F8D04A8BC9}" type="pres">
      <dgm:prSet presAssocID="{D44FD22F-671B-42AE-845D-694B1F352B4A}" presName="parentLin" presStyleCnt="0"/>
      <dgm:spPr/>
    </dgm:pt>
    <dgm:pt modelId="{9D9FA7FE-5331-4B29-9035-B5ED94C41CC5}" type="pres">
      <dgm:prSet presAssocID="{D44FD22F-671B-42AE-845D-694B1F352B4A}" presName="parentLeftMargin" presStyleLbl="node1" presStyleIdx="5" presStyleCnt="7"/>
      <dgm:spPr/>
      <dgm:t>
        <a:bodyPr/>
        <a:lstStyle/>
        <a:p>
          <a:endParaRPr lang="ru-RU"/>
        </a:p>
      </dgm:t>
    </dgm:pt>
    <dgm:pt modelId="{61E10618-FC43-4F10-82B0-48D582DD6932}" type="pres">
      <dgm:prSet presAssocID="{D44FD22F-671B-42AE-845D-694B1F352B4A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341501-23D9-4CB2-964D-3AAB060E95C0}" type="pres">
      <dgm:prSet presAssocID="{D44FD22F-671B-42AE-845D-694B1F352B4A}" presName="negativeSpace" presStyleCnt="0"/>
      <dgm:spPr/>
    </dgm:pt>
    <dgm:pt modelId="{747E25FA-0819-4230-9335-DB6F6EA9A8EA}" type="pres">
      <dgm:prSet presAssocID="{D44FD22F-671B-42AE-845D-694B1F352B4A}" presName="childText" presStyleLbl="conFgAcc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9E07F27-D336-4A6C-9826-651B5A6167A4}" type="presOf" srcId="{5386FA60-A7EC-4458-82B3-DACD21EB0C4A}" destId="{6D64A696-8B34-43B4-B147-970B15DA2D17}" srcOrd="0" destOrd="0" presId="urn:microsoft.com/office/officeart/2005/8/layout/list1"/>
    <dgm:cxn modelId="{0CD81B83-E32E-4A3A-995E-0687D620DD2C}" type="presOf" srcId="{4F1DB964-2219-40EF-BE16-19B71311F7A9}" destId="{3092C167-A77C-4A6D-94DC-1EE8A07DAE9E}" srcOrd="0" destOrd="0" presId="urn:microsoft.com/office/officeart/2005/8/layout/list1"/>
    <dgm:cxn modelId="{35E6957F-2449-4F0B-AA80-A744ED8BE9BA}" type="presOf" srcId="{1827AB74-F6B9-450F-8B29-163756C60710}" destId="{0919B1F7-6D2A-4F10-A8F8-B9340A343933}" srcOrd="0" destOrd="0" presId="urn:microsoft.com/office/officeart/2005/8/layout/list1"/>
    <dgm:cxn modelId="{330D1763-EF3D-4C1B-A624-666D8D7C66BB}" type="presOf" srcId="{24DAE252-EDB4-4799-8C2A-CA6984952D50}" destId="{2D37665C-96E1-4B02-8B0D-7BBAA6029DED}" srcOrd="0" destOrd="0" presId="urn:microsoft.com/office/officeart/2005/8/layout/list1"/>
    <dgm:cxn modelId="{B95533B3-934C-45D0-8B16-A0E2BD0666E0}" type="presOf" srcId="{D44FD22F-671B-42AE-845D-694B1F352B4A}" destId="{61E10618-FC43-4F10-82B0-48D582DD6932}" srcOrd="1" destOrd="0" presId="urn:microsoft.com/office/officeart/2005/8/layout/list1"/>
    <dgm:cxn modelId="{4F5352AD-E469-4E7B-9299-A01E373849A9}" type="presOf" srcId="{4F1DB964-2219-40EF-BE16-19B71311F7A9}" destId="{8354A136-DBC5-459E-B18B-287D0910CB4D}" srcOrd="1" destOrd="0" presId="urn:microsoft.com/office/officeart/2005/8/layout/list1"/>
    <dgm:cxn modelId="{3772D941-03BF-4B08-B5F9-117362797166}" srcId="{1827AB74-F6B9-450F-8B29-163756C60710}" destId="{24DAE252-EDB4-4799-8C2A-CA6984952D50}" srcOrd="2" destOrd="0" parTransId="{A3946DE3-B619-4983-924F-3F51D76BE949}" sibTransId="{3445F95A-D1CB-4DB3-B82C-167694C1DA51}"/>
    <dgm:cxn modelId="{7E5A76E9-BE28-4E3E-8D14-6888FDCA69DC}" srcId="{3A8CDDAF-7E5F-46D4-8869-47947567A6EE}" destId="{9BD494D0-8FAE-4B66-A08E-D7F7DCB40BEB}" srcOrd="0" destOrd="0" parTransId="{BA80A2C8-034B-4C2C-98D9-412695BF414C}" sibTransId="{7CE662BE-903E-49AF-A345-926BA7084490}"/>
    <dgm:cxn modelId="{A6DDE138-BE97-417C-A594-8C8C93D7C75B}" type="presOf" srcId="{D44FD22F-671B-42AE-845D-694B1F352B4A}" destId="{9D9FA7FE-5331-4B29-9035-B5ED94C41CC5}" srcOrd="0" destOrd="0" presId="urn:microsoft.com/office/officeart/2005/8/layout/list1"/>
    <dgm:cxn modelId="{9BAEB648-E24A-4F63-912D-996769508945}" type="presOf" srcId="{43179054-1450-4828-B981-AF97C4E2B5CC}" destId="{996FC1D5-B2B6-41B0-AE71-5CDDB972EEF1}" srcOrd="0" destOrd="0" presId="urn:microsoft.com/office/officeart/2005/8/layout/list1"/>
    <dgm:cxn modelId="{19276AA2-97F8-4070-A504-DC5659D3EBBF}" type="presOf" srcId="{EC11F5E3-C986-42ED-8225-B9B5F7AE0022}" destId="{01681F0F-5517-4401-A83C-EBD4B61BF561}" srcOrd="0" destOrd="0" presId="urn:microsoft.com/office/officeart/2005/8/layout/list1"/>
    <dgm:cxn modelId="{ACF83F20-316C-4F78-941A-4BB557FD4BB9}" srcId="{24DAE252-EDB4-4799-8C2A-CA6984952D50}" destId="{957F7D39-9AA1-4000-A29C-D41A9ED9FE66}" srcOrd="0" destOrd="0" parTransId="{0C1FAF1E-3266-48FD-BCB9-AC830624D276}" sibTransId="{F1A3E732-D861-4102-A5E0-880A344AF2A7}"/>
    <dgm:cxn modelId="{985241EA-D194-4A15-BD8D-2DACC4BFF3EC}" srcId="{1827AB74-F6B9-450F-8B29-163756C60710}" destId="{D44FD22F-671B-42AE-845D-694B1F352B4A}" srcOrd="6" destOrd="0" parTransId="{BE490CC0-FEAF-4937-8C9B-63D561146DB2}" sibTransId="{40EE8DC2-A9D6-4B61-BE31-B7138A55AC6D}"/>
    <dgm:cxn modelId="{7534FABC-3147-483E-857E-3DC0F612D9D6}" srcId="{1827AB74-F6B9-450F-8B29-163756C60710}" destId="{3A8CDDAF-7E5F-46D4-8869-47947567A6EE}" srcOrd="5" destOrd="0" parTransId="{C33137C5-98CF-427C-AE71-671D99B7F0ED}" sibTransId="{2925088D-EA2E-4523-85CF-7DE1BF58C450}"/>
    <dgm:cxn modelId="{1137C98D-9287-4365-A36E-23A2B68F4995}" srcId="{EC11F5E3-C986-42ED-8225-B9B5F7AE0022}" destId="{684A36E3-CF1E-4041-94D1-DD1985BC50D4}" srcOrd="0" destOrd="0" parTransId="{ED2E6441-1ED7-4C4C-93BA-B9337BA25A78}" sibTransId="{A0AADBD6-D159-40E6-82C0-EDE93C2F74E2}"/>
    <dgm:cxn modelId="{2F18F471-51E4-46B4-B1C7-A9D58974876A}" srcId="{1827AB74-F6B9-450F-8B29-163756C60710}" destId="{4F1DB964-2219-40EF-BE16-19B71311F7A9}" srcOrd="0" destOrd="0" parTransId="{76B7D09E-E23D-400B-955A-EA83ACE701D5}" sibTransId="{2D4FF3B5-F164-4FA0-AB35-363ABB2DC423}"/>
    <dgm:cxn modelId="{B46C0BFC-F506-40DF-A571-72602B96D529}" type="presOf" srcId="{D1D789E0-C964-4026-9951-E7BB3D0CBD98}" destId="{B0136173-CCBE-4999-B710-B6D683CD3DFF}" srcOrd="0" destOrd="0" presId="urn:microsoft.com/office/officeart/2005/8/layout/list1"/>
    <dgm:cxn modelId="{5C4BE54D-2B68-4588-91DB-1F1477A46EEC}" srcId="{4F1DB964-2219-40EF-BE16-19B71311F7A9}" destId="{4A265EF9-8DC2-4704-8561-31F1A3932B6C}" srcOrd="0" destOrd="0" parTransId="{D8C02D95-66BE-4A2C-8B25-DDE24AAAEE6F}" sibTransId="{1F72489E-F696-44D8-BF52-D870981645A3}"/>
    <dgm:cxn modelId="{F98A2290-D0B4-4564-9B1B-C12D11C5C8ED}" srcId="{1827AB74-F6B9-450F-8B29-163756C60710}" destId="{EC11F5E3-C986-42ED-8225-B9B5F7AE0022}" srcOrd="1" destOrd="0" parTransId="{E7E59391-C6A0-4AB6-8265-DF415DABC559}" sibTransId="{B602AFC4-8BCA-4E67-9F5C-D1319963EDA6}"/>
    <dgm:cxn modelId="{918D8E39-3E59-4CBF-8287-4A9D6DDC98AC}" srcId="{1827AB74-F6B9-450F-8B29-163756C60710}" destId="{91685303-4935-41CD-9357-6A109530250F}" srcOrd="4" destOrd="0" parTransId="{4A56E6FE-B955-4C30-8472-FBAC1FF060DA}" sibTransId="{EB458949-A57F-40E6-9257-38655C384DDB}"/>
    <dgm:cxn modelId="{CFDCDEC4-75F0-41F6-9174-485D09806001}" type="presOf" srcId="{91685303-4935-41CD-9357-6A109530250F}" destId="{7DB008EB-A177-4645-B08E-B966A0D0261D}" srcOrd="0" destOrd="0" presId="urn:microsoft.com/office/officeart/2005/8/layout/list1"/>
    <dgm:cxn modelId="{2D13437C-9865-4C79-A0F0-20C18986181B}" type="presOf" srcId="{9BD494D0-8FAE-4B66-A08E-D7F7DCB40BEB}" destId="{0777F065-9854-40A9-84B1-CDD0AA5C55C6}" srcOrd="0" destOrd="0" presId="urn:microsoft.com/office/officeart/2005/8/layout/list1"/>
    <dgm:cxn modelId="{E765465A-0304-4B2F-8D5C-C10929FEF002}" srcId="{D1D789E0-C964-4026-9951-E7BB3D0CBD98}" destId="{5386FA60-A7EC-4458-82B3-DACD21EB0C4A}" srcOrd="0" destOrd="0" parTransId="{12BA0621-4330-4DF0-8BB2-FFC841E7E8AF}" sibTransId="{F7BBDE36-0D5F-4013-8EF7-090CBDB8DD91}"/>
    <dgm:cxn modelId="{285D4FD4-AD22-4EB1-9B9D-5224E909BEE4}" srcId="{D44FD22F-671B-42AE-845D-694B1F352B4A}" destId="{BAA7B169-024E-42C6-AA95-1ED75E4D57CC}" srcOrd="0" destOrd="0" parTransId="{07D67398-5697-4486-9045-1DC7EDD8B735}" sibTransId="{94043E05-38B3-4446-AFF6-84F0230F5E2A}"/>
    <dgm:cxn modelId="{A4B7D4C2-DF7E-46B2-9D46-1A0DFA40DAAC}" type="presOf" srcId="{EC11F5E3-C986-42ED-8225-B9B5F7AE0022}" destId="{59F3E58D-D524-4A2F-AB95-B5705012D750}" srcOrd="1" destOrd="0" presId="urn:microsoft.com/office/officeart/2005/8/layout/list1"/>
    <dgm:cxn modelId="{B584309D-9FC0-4918-A94A-BEE6560FAD15}" type="presOf" srcId="{BAA7B169-024E-42C6-AA95-1ED75E4D57CC}" destId="{747E25FA-0819-4230-9335-DB6F6EA9A8EA}" srcOrd="0" destOrd="0" presId="urn:microsoft.com/office/officeart/2005/8/layout/list1"/>
    <dgm:cxn modelId="{E18BEA05-04EB-4542-8DDE-B06493E01267}" srcId="{91685303-4935-41CD-9357-6A109530250F}" destId="{43179054-1450-4828-B981-AF97C4E2B5CC}" srcOrd="0" destOrd="0" parTransId="{E1693FCA-2D65-43DF-A49D-12C08D21C5E4}" sibTransId="{518DD957-C67E-42E8-AB1E-0D341B755D87}"/>
    <dgm:cxn modelId="{9751C951-A054-480C-A7D5-3ECF4415BB07}" type="presOf" srcId="{24DAE252-EDB4-4799-8C2A-CA6984952D50}" destId="{27672A8E-50D0-414E-B76C-8B212C60E90C}" srcOrd="1" destOrd="0" presId="urn:microsoft.com/office/officeart/2005/8/layout/list1"/>
    <dgm:cxn modelId="{87D07467-1236-4194-8494-FF7DF2738657}" type="presOf" srcId="{3A8CDDAF-7E5F-46D4-8869-47947567A6EE}" destId="{D17AF639-F120-476B-A6CE-5A0177FF888F}" srcOrd="0" destOrd="0" presId="urn:microsoft.com/office/officeart/2005/8/layout/list1"/>
    <dgm:cxn modelId="{3279DE19-FB37-4286-BB10-95F68EB2FAFC}" type="presOf" srcId="{D1D789E0-C964-4026-9951-E7BB3D0CBD98}" destId="{F4A85BED-5C67-4186-8C0D-57D6D15D6A69}" srcOrd="1" destOrd="0" presId="urn:microsoft.com/office/officeart/2005/8/layout/list1"/>
    <dgm:cxn modelId="{714CD833-7A67-4A19-BF4A-05ED8445F77F}" type="presOf" srcId="{91685303-4935-41CD-9357-6A109530250F}" destId="{B0FAE324-FBC6-4E53-BBC3-76D75014C685}" srcOrd="1" destOrd="0" presId="urn:microsoft.com/office/officeart/2005/8/layout/list1"/>
    <dgm:cxn modelId="{F353F3B0-D66A-4F69-824A-84A0C64DC528}" type="presOf" srcId="{957F7D39-9AA1-4000-A29C-D41A9ED9FE66}" destId="{A202E1BA-6CB7-4BE4-8E35-743F998EA408}" srcOrd="0" destOrd="0" presId="urn:microsoft.com/office/officeart/2005/8/layout/list1"/>
    <dgm:cxn modelId="{552A7AD5-BE20-4A49-9703-95E3E15176E6}" type="presOf" srcId="{3A8CDDAF-7E5F-46D4-8869-47947567A6EE}" destId="{AB100797-E41A-4B9F-8B7F-98A4F932319E}" srcOrd="1" destOrd="0" presId="urn:microsoft.com/office/officeart/2005/8/layout/list1"/>
    <dgm:cxn modelId="{ED2A4CD8-D8D6-4515-85CF-EE4BED42DCD1}" srcId="{1827AB74-F6B9-450F-8B29-163756C60710}" destId="{D1D789E0-C964-4026-9951-E7BB3D0CBD98}" srcOrd="3" destOrd="0" parTransId="{DD38BA04-5AAC-44C6-839A-326C35A49096}" sibTransId="{C8E32B53-8FFE-45ED-B323-D13CBD2317BF}"/>
    <dgm:cxn modelId="{98670414-EBA8-416C-9CB7-504963361213}" type="presOf" srcId="{684A36E3-CF1E-4041-94D1-DD1985BC50D4}" destId="{A9B839B7-310F-4BD3-8B23-B41E3B0001C5}" srcOrd="0" destOrd="0" presId="urn:microsoft.com/office/officeart/2005/8/layout/list1"/>
    <dgm:cxn modelId="{BBA4DCDB-4A00-495C-9F6C-F6DD7ED3D937}" type="presOf" srcId="{4A265EF9-8DC2-4704-8561-31F1A3932B6C}" destId="{3D866869-ED02-410D-8D88-D1BF59B79FBC}" srcOrd="0" destOrd="0" presId="urn:microsoft.com/office/officeart/2005/8/layout/list1"/>
    <dgm:cxn modelId="{9E995BB4-D8CF-4BA7-AB6D-18DF73B67E75}" type="presParOf" srcId="{0919B1F7-6D2A-4F10-A8F8-B9340A343933}" destId="{FE837098-EA82-4091-801C-1CF62AEBF7E0}" srcOrd="0" destOrd="0" presId="urn:microsoft.com/office/officeart/2005/8/layout/list1"/>
    <dgm:cxn modelId="{C6A741E8-A1E9-421F-B1D4-FE9BB036B1DF}" type="presParOf" srcId="{FE837098-EA82-4091-801C-1CF62AEBF7E0}" destId="{3092C167-A77C-4A6D-94DC-1EE8A07DAE9E}" srcOrd="0" destOrd="0" presId="urn:microsoft.com/office/officeart/2005/8/layout/list1"/>
    <dgm:cxn modelId="{B029BA27-6C80-4A5D-82BD-D22666EFE282}" type="presParOf" srcId="{FE837098-EA82-4091-801C-1CF62AEBF7E0}" destId="{8354A136-DBC5-459E-B18B-287D0910CB4D}" srcOrd="1" destOrd="0" presId="urn:microsoft.com/office/officeart/2005/8/layout/list1"/>
    <dgm:cxn modelId="{F646BC18-EB0E-4046-9ADF-B8618B3D3F40}" type="presParOf" srcId="{0919B1F7-6D2A-4F10-A8F8-B9340A343933}" destId="{9D2FC661-335D-424B-9534-4611787A618A}" srcOrd="1" destOrd="0" presId="urn:microsoft.com/office/officeart/2005/8/layout/list1"/>
    <dgm:cxn modelId="{C6DDD88F-54E9-4654-A18D-09E57196B95A}" type="presParOf" srcId="{0919B1F7-6D2A-4F10-A8F8-B9340A343933}" destId="{3D866869-ED02-410D-8D88-D1BF59B79FBC}" srcOrd="2" destOrd="0" presId="urn:microsoft.com/office/officeart/2005/8/layout/list1"/>
    <dgm:cxn modelId="{4EFA2535-ED6F-474E-A5E0-330B6A42AFEC}" type="presParOf" srcId="{0919B1F7-6D2A-4F10-A8F8-B9340A343933}" destId="{A6DF23D2-5249-42C6-B38F-0DA07D863169}" srcOrd="3" destOrd="0" presId="urn:microsoft.com/office/officeart/2005/8/layout/list1"/>
    <dgm:cxn modelId="{E0869DE9-5DFF-4D15-B31D-A9FC566EDED2}" type="presParOf" srcId="{0919B1F7-6D2A-4F10-A8F8-B9340A343933}" destId="{B0242D61-F993-4D3F-BD8F-3EC1C4A24650}" srcOrd="4" destOrd="0" presId="urn:microsoft.com/office/officeart/2005/8/layout/list1"/>
    <dgm:cxn modelId="{D94491D3-CB99-4EA8-A5F6-5BAEF7833679}" type="presParOf" srcId="{B0242D61-F993-4D3F-BD8F-3EC1C4A24650}" destId="{01681F0F-5517-4401-A83C-EBD4B61BF561}" srcOrd="0" destOrd="0" presId="urn:microsoft.com/office/officeart/2005/8/layout/list1"/>
    <dgm:cxn modelId="{32E9D770-A32A-4992-B77F-04E30F558EAB}" type="presParOf" srcId="{B0242D61-F993-4D3F-BD8F-3EC1C4A24650}" destId="{59F3E58D-D524-4A2F-AB95-B5705012D750}" srcOrd="1" destOrd="0" presId="urn:microsoft.com/office/officeart/2005/8/layout/list1"/>
    <dgm:cxn modelId="{77070641-62F4-447E-A489-D4F963B5268F}" type="presParOf" srcId="{0919B1F7-6D2A-4F10-A8F8-B9340A343933}" destId="{6D7DDDEC-8F2F-472A-9D23-27C5874C40C9}" srcOrd="5" destOrd="0" presId="urn:microsoft.com/office/officeart/2005/8/layout/list1"/>
    <dgm:cxn modelId="{FF2CD717-9D71-4880-9012-A1EF21F851C4}" type="presParOf" srcId="{0919B1F7-6D2A-4F10-A8F8-B9340A343933}" destId="{A9B839B7-310F-4BD3-8B23-B41E3B0001C5}" srcOrd="6" destOrd="0" presId="urn:microsoft.com/office/officeart/2005/8/layout/list1"/>
    <dgm:cxn modelId="{B60C725D-1263-4A41-8402-B935688A7A1E}" type="presParOf" srcId="{0919B1F7-6D2A-4F10-A8F8-B9340A343933}" destId="{761767D5-2967-4EB6-887E-5584412897A1}" srcOrd="7" destOrd="0" presId="urn:microsoft.com/office/officeart/2005/8/layout/list1"/>
    <dgm:cxn modelId="{51104C2E-EFF9-490F-A542-BB5EF06839DF}" type="presParOf" srcId="{0919B1F7-6D2A-4F10-A8F8-B9340A343933}" destId="{CDD14351-51C2-4E5A-AD44-A0B3546F9A07}" srcOrd="8" destOrd="0" presId="urn:microsoft.com/office/officeart/2005/8/layout/list1"/>
    <dgm:cxn modelId="{3BE9D4A0-6552-46B1-9909-ED8FBDA7FB22}" type="presParOf" srcId="{CDD14351-51C2-4E5A-AD44-A0B3546F9A07}" destId="{2D37665C-96E1-4B02-8B0D-7BBAA6029DED}" srcOrd="0" destOrd="0" presId="urn:microsoft.com/office/officeart/2005/8/layout/list1"/>
    <dgm:cxn modelId="{6F208000-EF26-4B6C-9CCF-603DA9ADBF4B}" type="presParOf" srcId="{CDD14351-51C2-4E5A-AD44-A0B3546F9A07}" destId="{27672A8E-50D0-414E-B76C-8B212C60E90C}" srcOrd="1" destOrd="0" presId="urn:microsoft.com/office/officeart/2005/8/layout/list1"/>
    <dgm:cxn modelId="{CF11E483-B7E9-4F38-BA64-55FEBF253C80}" type="presParOf" srcId="{0919B1F7-6D2A-4F10-A8F8-B9340A343933}" destId="{42D9502B-ABAA-4BB7-8774-9183F210FC97}" srcOrd="9" destOrd="0" presId="urn:microsoft.com/office/officeart/2005/8/layout/list1"/>
    <dgm:cxn modelId="{8844DB25-0245-4E0D-A02B-95D36AED5998}" type="presParOf" srcId="{0919B1F7-6D2A-4F10-A8F8-B9340A343933}" destId="{A202E1BA-6CB7-4BE4-8E35-743F998EA408}" srcOrd="10" destOrd="0" presId="urn:microsoft.com/office/officeart/2005/8/layout/list1"/>
    <dgm:cxn modelId="{84F271DD-F361-4774-B8D0-51A7F1D65279}" type="presParOf" srcId="{0919B1F7-6D2A-4F10-A8F8-B9340A343933}" destId="{70AE9D41-0CC4-447B-9602-6AE3FB2DC3B2}" srcOrd="11" destOrd="0" presId="urn:microsoft.com/office/officeart/2005/8/layout/list1"/>
    <dgm:cxn modelId="{08616549-BCFE-4A3B-8494-198694D1FFDB}" type="presParOf" srcId="{0919B1F7-6D2A-4F10-A8F8-B9340A343933}" destId="{DB6EECC5-6BF0-42DC-9187-8466BD8D1520}" srcOrd="12" destOrd="0" presId="urn:microsoft.com/office/officeart/2005/8/layout/list1"/>
    <dgm:cxn modelId="{B710E9B9-F614-4B5D-96C6-01BEE60CC761}" type="presParOf" srcId="{DB6EECC5-6BF0-42DC-9187-8466BD8D1520}" destId="{B0136173-CCBE-4999-B710-B6D683CD3DFF}" srcOrd="0" destOrd="0" presId="urn:microsoft.com/office/officeart/2005/8/layout/list1"/>
    <dgm:cxn modelId="{36E9EF53-CAB1-4A7B-901F-72D9E399C6EF}" type="presParOf" srcId="{DB6EECC5-6BF0-42DC-9187-8466BD8D1520}" destId="{F4A85BED-5C67-4186-8C0D-57D6D15D6A69}" srcOrd="1" destOrd="0" presId="urn:microsoft.com/office/officeart/2005/8/layout/list1"/>
    <dgm:cxn modelId="{3393B538-DBFE-4B04-8267-4FD070A3EABA}" type="presParOf" srcId="{0919B1F7-6D2A-4F10-A8F8-B9340A343933}" destId="{B8928784-FF41-4371-A2F2-B30A4519DC94}" srcOrd="13" destOrd="0" presId="urn:microsoft.com/office/officeart/2005/8/layout/list1"/>
    <dgm:cxn modelId="{97386B69-B1EF-4672-8833-CE0DA1F9598A}" type="presParOf" srcId="{0919B1F7-6D2A-4F10-A8F8-B9340A343933}" destId="{6D64A696-8B34-43B4-B147-970B15DA2D17}" srcOrd="14" destOrd="0" presId="urn:microsoft.com/office/officeart/2005/8/layout/list1"/>
    <dgm:cxn modelId="{A99E5790-7A65-42A8-AB31-C5BC9C3D0DF7}" type="presParOf" srcId="{0919B1F7-6D2A-4F10-A8F8-B9340A343933}" destId="{D2A4DA98-00DD-4123-98A6-17EF80079BE2}" srcOrd="15" destOrd="0" presId="urn:microsoft.com/office/officeart/2005/8/layout/list1"/>
    <dgm:cxn modelId="{573592EC-2798-41B4-B467-C1406E298E85}" type="presParOf" srcId="{0919B1F7-6D2A-4F10-A8F8-B9340A343933}" destId="{EE4507A2-FBD1-4202-BB91-965B954DEC52}" srcOrd="16" destOrd="0" presId="urn:microsoft.com/office/officeart/2005/8/layout/list1"/>
    <dgm:cxn modelId="{18AA3E0B-8D08-456C-9D30-D8859557BEAA}" type="presParOf" srcId="{EE4507A2-FBD1-4202-BB91-965B954DEC52}" destId="{7DB008EB-A177-4645-B08E-B966A0D0261D}" srcOrd="0" destOrd="0" presId="urn:microsoft.com/office/officeart/2005/8/layout/list1"/>
    <dgm:cxn modelId="{8DB3A723-886B-4914-8253-4A2F789DF76F}" type="presParOf" srcId="{EE4507A2-FBD1-4202-BB91-965B954DEC52}" destId="{B0FAE324-FBC6-4E53-BBC3-76D75014C685}" srcOrd="1" destOrd="0" presId="urn:microsoft.com/office/officeart/2005/8/layout/list1"/>
    <dgm:cxn modelId="{4832C5B5-C17D-4DAA-9206-CDC468FB4D3E}" type="presParOf" srcId="{0919B1F7-6D2A-4F10-A8F8-B9340A343933}" destId="{B0419C44-C729-43AA-ADD5-03E220E6B471}" srcOrd="17" destOrd="0" presId="urn:microsoft.com/office/officeart/2005/8/layout/list1"/>
    <dgm:cxn modelId="{9598B670-AE61-4A2F-A727-96D50D17D3BA}" type="presParOf" srcId="{0919B1F7-6D2A-4F10-A8F8-B9340A343933}" destId="{996FC1D5-B2B6-41B0-AE71-5CDDB972EEF1}" srcOrd="18" destOrd="0" presId="urn:microsoft.com/office/officeart/2005/8/layout/list1"/>
    <dgm:cxn modelId="{359CAD5B-48D0-4304-81EB-34073CEC5DB3}" type="presParOf" srcId="{0919B1F7-6D2A-4F10-A8F8-B9340A343933}" destId="{5118D523-30A0-4769-A855-7B10D4941CC3}" srcOrd="19" destOrd="0" presId="urn:microsoft.com/office/officeart/2005/8/layout/list1"/>
    <dgm:cxn modelId="{7C310851-8CFA-40AC-AC29-01ECB9526FF5}" type="presParOf" srcId="{0919B1F7-6D2A-4F10-A8F8-B9340A343933}" destId="{9CEDA1BB-0419-4D3B-9DA5-19793007CE75}" srcOrd="20" destOrd="0" presId="urn:microsoft.com/office/officeart/2005/8/layout/list1"/>
    <dgm:cxn modelId="{7DB7FB0B-904D-4CC3-9B83-938C3F7E3B0D}" type="presParOf" srcId="{9CEDA1BB-0419-4D3B-9DA5-19793007CE75}" destId="{D17AF639-F120-476B-A6CE-5A0177FF888F}" srcOrd="0" destOrd="0" presId="urn:microsoft.com/office/officeart/2005/8/layout/list1"/>
    <dgm:cxn modelId="{09CF13DB-EFF2-49F2-8971-80D69680273D}" type="presParOf" srcId="{9CEDA1BB-0419-4D3B-9DA5-19793007CE75}" destId="{AB100797-E41A-4B9F-8B7F-98A4F932319E}" srcOrd="1" destOrd="0" presId="urn:microsoft.com/office/officeart/2005/8/layout/list1"/>
    <dgm:cxn modelId="{C3B58C8C-139F-496B-B61F-807DBF38F4DD}" type="presParOf" srcId="{0919B1F7-6D2A-4F10-A8F8-B9340A343933}" destId="{6C6470FD-8A9B-4443-9D4C-1892061C8A12}" srcOrd="21" destOrd="0" presId="urn:microsoft.com/office/officeart/2005/8/layout/list1"/>
    <dgm:cxn modelId="{B927BF40-0FBD-43DB-896D-A2DF5388FA38}" type="presParOf" srcId="{0919B1F7-6D2A-4F10-A8F8-B9340A343933}" destId="{0777F065-9854-40A9-84B1-CDD0AA5C55C6}" srcOrd="22" destOrd="0" presId="urn:microsoft.com/office/officeart/2005/8/layout/list1"/>
    <dgm:cxn modelId="{8ED35122-6EF4-4465-97B6-BB6FB67C8ABC}" type="presParOf" srcId="{0919B1F7-6D2A-4F10-A8F8-B9340A343933}" destId="{44D6A3D2-CBE1-4B2D-B258-A7143F40DADC}" srcOrd="23" destOrd="0" presId="urn:microsoft.com/office/officeart/2005/8/layout/list1"/>
    <dgm:cxn modelId="{AEE87C95-E3F8-40E9-AEC1-AFE41D001572}" type="presParOf" srcId="{0919B1F7-6D2A-4F10-A8F8-B9340A343933}" destId="{EF8E0B75-0FB6-4DC1-9D9E-37F8D04A8BC9}" srcOrd="24" destOrd="0" presId="urn:microsoft.com/office/officeart/2005/8/layout/list1"/>
    <dgm:cxn modelId="{61879D2D-00F5-4F45-81A1-9B8634A8BD2C}" type="presParOf" srcId="{EF8E0B75-0FB6-4DC1-9D9E-37F8D04A8BC9}" destId="{9D9FA7FE-5331-4B29-9035-B5ED94C41CC5}" srcOrd="0" destOrd="0" presId="urn:microsoft.com/office/officeart/2005/8/layout/list1"/>
    <dgm:cxn modelId="{6612B481-581F-49BA-B613-C8FCBDCFD8C4}" type="presParOf" srcId="{EF8E0B75-0FB6-4DC1-9D9E-37F8D04A8BC9}" destId="{61E10618-FC43-4F10-82B0-48D582DD6932}" srcOrd="1" destOrd="0" presId="urn:microsoft.com/office/officeart/2005/8/layout/list1"/>
    <dgm:cxn modelId="{D4D2A689-F535-4D85-9F5B-A18CF5528B6F}" type="presParOf" srcId="{0919B1F7-6D2A-4F10-A8F8-B9340A343933}" destId="{D6341501-23D9-4CB2-964D-3AAB060E95C0}" srcOrd="25" destOrd="0" presId="urn:microsoft.com/office/officeart/2005/8/layout/list1"/>
    <dgm:cxn modelId="{EFE06F29-AC14-41CB-A162-783E9DC90C1E}" type="presParOf" srcId="{0919B1F7-6D2A-4F10-A8F8-B9340A343933}" destId="{747E25FA-0819-4230-9335-DB6F6EA9A8EA}" srcOrd="26" destOrd="0" presId="urn:microsoft.com/office/officeart/2005/8/layout/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13" Type="http://schemas.openxmlformats.org/officeDocument/2006/relationships/image" Target="../media/image26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12" Type="http://schemas.openxmlformats.org/officeDocument/2006/relationships/image" Target="../media/image25.jpeg"/><Relationship Id="rId2" Type="http://schemas.openxmlformats.org/officeDocument/2006/relationships/image" Target="../media/image7.jpeg"/><Relationship Id="rId16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11" Type="http://schemas.openxmlformats.org/officeDocument/2006/relationships/image" Target="../media/image24.jpeg"/><Relationship Id="rId5" Type="http://schemas.openxmlformats.org/officeDocument/2006/relationships/image" Target="../media/image18.jpeg"/><Relationship Id="rId15" Type="http://schemas.openxmlformats.org/officeDocument/2006/relationships/image" Target="../media/image28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Relationship Id="rId1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openxmlformats.org/officeDocument/2006/relationships/slide" Target="slide5.xm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13" Type="http://schemas.openxmlformats.org/officeDocument/2006/relationships/image" Target="../media/image45.png"/><Relationship Id="rId18" Type="http://schemas.openxmlformats.org/officeDocument/2006/relationships/image" Target="../media/image50.pn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12" Type="http://schemas.openxmlformats.org/officeDocument/2006/relationships/image" Target="../media/image44.png"/><Relationship Id="rId17" Type="http://schemas.openxmlformats.org/officeDocument/2006/relationships/image" Target="../media/image49.png"/><Relationship Id="rId2" Type="http://schemas.openxmlformats.org/officeDocument/2006/relationships/image" Target="../media/image32.jpeg"/><Relationship Id="rId16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11" Type="http://schemas.openxmlformats.org/officeDocument/2006/relationships/image" Target="../media/image43.jpeg"/><Relationship Id="rId5" Type="http://schemas.openxmlformats.org/officeDocument/2006/relationships/image" Target="../media/image37.jpeg"/><Relationship Id="rId15" Type="http://schemas.openxmlformats.org/officeDocument/2006/relationships/image" Target="../media/image47.png"/><Relationship Id="rId10" Type="http://schemas.openxmlformats.org/officeDocument/2006/relationships/image" Target="../media/image42.jpeg"/><Relationship Id="rId4" Type="http://schemas.openxmlformats.org/officeDocument/2006/relationships/image" Target="../media/image36.jpeg"/><Relationship Id="rId9" Type="http://schemas.openxmlformats.org/officeDocument/2006/relationships/image" Target="../media/image41.jpeg"/><Relationship Id="rId14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13" Type="http://schemas.openxmlformats.org/officeDocument/2006/relationships/image" Target="../media/image60.jpeg"/><Relationship Id="rId3" Type="http://schemas.openxmlformats.org/officeDocument/2006/relationships/image" Target="../media/image27.jpeg"/><Relationship Id="rId7" Type="http://schemas.openxmlformats.org/officeDocument/2006/relationships/image" Target="../media/image54.jpeg"/><Relationship Id="rId12" Type="http://schemas.openxmlformats.org/officeDocument/2006/relationships/image" Target="../media/image59.jpeg"/><Relationship Id="rId2" Type="http://schemas.openxmlformats.org/officeDocument/2006/relationships/image" Target="../media/image32.jpeg"/><Relationship Id="rId16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11" Type="http://schemas.openxmlformats.org/officeDocument/2006/relationships/image" Target="../media/image58.jpeg"/><Relationship Id="rId5" Type="http://schemas.openxmlformats.org/officeDocument/2006/relationships/image" Target="../media/image52.jpeg"/><Relationship Id="rId15" Type="http://schemas.openxmlformats.org/officeDocument/2006/relationships/image" Target="../media/image62.jpeg"/><Relationship Id="rId10" Type="http://schemas.openxmlformats.org/officeDocument/2006/relationships/image" Target="../media/image57.jpeg"/><Relationship Id="rId4" Type="http://schemas.openxmlformats.org/officeDocument/2006/relationships/image" Target="../media/image51.jpeg"/><Relationship Id="rId9" Type="http://schemas.openxmlformats.org/officeDocument/2006/relationships/image" Target="../media/image56.jpeg"/><Relationship Id="rId14" Type="http://schemas.openxmlformats.org/officeDocument/2006/relationships/image" Target="../media/image6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66.jpeg"/><Relationship Id="rId7" Type="http://schemas.openxmlformats.org/officeDocument/2006/relationships/image" Target="../media/image70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jpeg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slide" Target="slide15.xml"/><Relationship Id="rId7" Type="http://schemas.openxmlformats.org/officeDocument/2006/relationships/slide" Target="slide1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slide" Target="slide6.xml"/><Relationship Id="rId10" Type="http://schemas.openxmlformats.org/officeDocument/2006/relationships/image" Target="../media/image6.jpeg"/><Relationship Id="rId4" Type="http://schemas.openxmlformats.org/officeDocument/2006/relationships/image" Target="../media/image3.jpeg"/><Relationship Id="rId9" Type="http://schemas.openxmlformats.org/officeDocument/2006/relationships/slide" Target="slide2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«Времена года»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14546" y="4500570"/>
            <a:ext cx="6400800" cy="1752600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Подготовила</a:t>
            </a:r>
          </a:p>
          <a:p>
            <a:pPr algn="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Воспитатель </a:t>
            </a:r>
          </a:p>
          <a:p>
            <a:pPr algn="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МБДОУ «Детский сад №6»</a:t>
            </a:r>
          </a:p>
          <a:p>
            <a:pPr algn="r"/>
            <a:r>
              <a:rPr lang="ru-RU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Майорова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Ирина</a:t>
            </a:r>
          </a:p>
          <a:p>
            <a:pPr algn="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 Рязань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97238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Собираемся на прогулку зимой (нажать на пустой фон, 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исчезнут лишние).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осоножки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282" y="5143488"/>
            <a:ext cx="2283123" cy="1714512"/>
          </a:xfrm>
          <a:prstGeom prst="rect">
            <a:avLst/>
          </a:prstGeom>
        </p:spPr>
      </p:pic>
      <p:pic>
        <p:nvPicPr>
          <p:cNvPr id="5" name="Рисунок 4" descr="Ботинки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43504" y="5357826"/>
            <a:ext cx="2286016" cy="1715531"/>
          </a:xfrm>
          <a:prstGeom prst="rect">
            <a:avLst/>
          </a:prstGeom>
        </p:spPr>
      </p:pic>
      <p:pic>
        <p:nvPicPr>
          <p:cNvPr id="6" name="Рисунок 5" descr="Варежки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00496" y="0"/>
            <a:ext cx="1502489" cy="2000264"/>
          </a:xfrm>
          <a:prstGeom prst="rect">
            <a:avLst/>
          </a:prstGeom>
        </p:spPr>
      </p:pic>
      <p:pic>
        <p:nvPicPr>
          <p:cNvPr id="7" name="Рисунок 6" descr="Колготы.jp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00958" y="4000504"/>
            <a:ext cx="1936816" cy="2583712"/>
          </a:xfrm>
          <a:prstGeom prst="rect">
            <a:avLst/>
          </a:prstGeom>
        </p:spPr>
      </p:pic>
      <p:pic>
        <p:nvPicPr>
          <p:cNvPr id="8" name="Рисунок 7" descr="Комбинезон.jpg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357298"/>
            <a:ext cx="3071834" cy="4095777"/>
          </a:xfrm>
          <a:prstGeom prst="rect">
            <a:avLst/>
          </a:prstGeom>
        </p:spPr>
      </p:pic>
      <p:pic>
        <p:nvPicPr>
          <p:cNvPr id="9" name="Рисунок 8" descr="Кофта.jpg"/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28860" y="2571744"/>
            <a:ext cx="2286016" cy="3046342"/>
          </a:xfrm>
          <a:prstGeom prst="rect">
            <a:avLst/>
          </a:prstGeom>
        </p:spPr>
      </p:pic>
      <p:pic>
        <p:nvPicPr>
          <p:cNvPr id="10" name="Рисунок 9" descr="Куртка.jpg"/>
          <p:cNvPicPr>
            <a:picLocks noChangeAspect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29322" y="-214338"/>
            <a:ext cx="2643206" cy="3524275"/>
          </a:xfrm>
          <a:prstGeom prst="rect">
            <a:avLst/>
          </a:prstGeom>
        </p:spPr>
      </p:pic>
      <p:pic>
        <p:nvPicPr>
          <p:cNvPr id="11" name="Рисунок 10" descr="Носки.jpg"/>
          <p:cNvPicPr>
            <a:picLocks noChangeAspect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57356" y="142852"/>
            <a:ext cx="1575464" cy="1357322"/>
          </a:xfrm>
          <a:prstGeom prst="rect">
            <a:avLst/>
          </a:prstGeom>
        </p:spPr>
      </p:pic>
      <p:pic>
        <p:nvPicPr>
          <p:cNvPr id="12" name="Рисунок 11" descr="Панама.jpg"/>
          <p:cNvPicPr>
            <a:picLocks noChangeAspect="1"/>
          </p:cNvPicPr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282" y="357166"/>
            <a:ext cx="1857388" cy="1446238"/>
          </a:xfrm>
          <a:prstGeom prst="rect">
            <a:avLst/>
          </a:prstGeom>
        </p:spPr>
      </p:pic>
      <p:pic>
        <p:nvPicPr>
          <p:cNvPr id="13" name="Рисунок 12" descr="Свитер.jpg"/>
          <p:cNvPicPr>
            <a:picLocks noChangeAspect="1"/>
          </p:cNvPicPr>
          <p:nvPr/>
        </p:nvPicPr>
        <p:blipFill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15140" y="2571744"/>
            <a:ext cx="2029833" cy="2398096"/>
          </a:xfrm>
          <a:prstGeom prst="rect">
            <a:avLst/>
          </a:prstGeom>
        </p:spPr>
      </p:pic>
      <p:pic>
        <p:nvPicPr>
          <p:cNvPr id="14" name="Рисунок 13" descr="Шарф.jpg"/>
          <p:cNvPicPr>
            <a:picLocks noChangeAspect="1"/>
          </p:cNvPicPr>
          <p:nvPr/>
        </p:nvPicPr>
        <p:blipFill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71802" y="1142984"/>
            <a:ext cx="1563954" cy="1714511"/>
          </a:xfrm>
          <a:prstGeom prst="rect">
            <a:avLst/>
          </a:prstGeom>
        </p:spPr>
      </p:pic>
      <p:pic>
        <p:nvPicPr>
          <p:cNvPr id="15" name="Рисунок 14" descr="big_942857a45c4448ec852285ae51bbc775.jpg"/>
          <p:cNvPicPr>
            <a:picLocks noChangeAspect="1"/>
          </p:cNvPicPr>
          <p:nvPr/>
        </p:nvPicPr>
        <p:blipFill>
          <a:blip r:embed="rId1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14612" y="5072074"/>
            <a:ext cx="2000240" cy="2000240"/>
          </a:xfrm>
          <a:prstGeom prst="rect">
            <a:avLst/>
          </a:prstGeom>
        </p:spPr>
      </p:pic>
      <p:pic>
        <p:nvPicPr>
          <p:cNvPr id="16" name="Рисунок 15" descr="Платье.jpg"/>
          <p:cNvPicPr>
            <a:picLocks noChangeAspect="1"/>
          </p:cNvPicPr>
          <p:nvPr/>
        </p:nvPicPr>
        <p:blipFill>
          <a:blip r:embed="rId1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86248" y="2428868"/>
            <a:ext cx="2489614" cy="2928958"/>
          </a:xfrm>
          <a:prstGeom prst="rect">
            <a:avLst/>
          </a:prstGeom>
        </p:spPr>
      </p:pic>
      <p:sp>
        <p:nvSpPr>
          <p:cNvPr id="18" name="Управляющая кнопка: возврат 17">
            <a:hlinkClick r:id="rId16" action="ppaction://hlinksldjump" highlightClick="1"/>
          </p:cNvPr>
          <p:cNvSpPr/>
          <p:nvPr/>
        </p:nvSpPr>
        <p:spPr>
          <a:xfrm>
            <a:off x="8072462" y="6286520"/>
            <a:ext cx="785818" cy="35719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50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Весна: март, апрель, май.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viktorina_vesna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flipH="1">
            <a:off x="5000628" y="1428736"/>
            <a:ext cx="3525574" cy="49831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Дети ставят скворечник весной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85786" y="1857364"/>
            <a:ext cx="3857652" cy="42434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50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 numCol="3">
            <a:normAutofit/>
          </a:bodyPr>
          <a:lstStyle/>
          <a:p>
            <a:pPr indent="379413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Март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800" b="1" dirty="0" smtClean="0"/>
              <a:t>Рыхлый снег темнеет в марте.</a:t>
            </a:r>
            <a:br>
              <a:rPr lang="ru-RU" sz="1800" b="1" dirty="0" smtClean="0"/>
            </a:br>
            <a:r>
              <a:rPr lang="ru-RU" sz="1800" b="1" dirty="0" smtClean="0"/>
              <a:t>Тают льдинки на окне.</a:t>
            </a:r>
            <a:br>
              <a:rPr lang="ru-RU" sz="1800" b="1" dirty="0" smtClean="0"/>
            </a:br>
            <a:r>
              <a:rPr lang="ru-RU" sz="1800" b="1" dirty="0" smtClean="0"/>
              <a:t>Зайчик бегает по парте</a:t>
            </a:r>
            <a:br>
              <a:rPr lang="ru-RU" sz="1800" b="1" dirty="0" smtClean="0"/>
            </a:br>
            <a:r>
              <a:rPr lang="ru-RU" sz="1800" b="1" dirty="0" smtClean="0"/>
              <a:t>И по карте</a:t>
            </a:r>
            <a:br>
              <a:rPr lang="ru-RU" sz="1800" b="1" dirty="0" smtClean="0"/>
            </a:br>
            <a:r>
              <a:rPr lang="ru-RU" sz="1800" b="1" dirty="0" smtClean="0"/>
              <a:t>На стене.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 indent="379413">
              <a:buNone/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     </a:t>
            </a:r>
          </a:p>
          <a:p>
            <a:pPr indent="379413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Апрель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1800" b="1" dirty="0" smtClean="0"/>
              <a:t>Апрель, апрель!</a:t>
            </a:r>
            <a:br>
              <a:rPr lang="ru-RU" sz="1800" b="1" dirty="0" smtClean="0"/>
            </a:br>
            <a:r>
              <a:rPr lang="ru-RU" sz="1800" b="1" dirty="0" smtClean="0"/>
              <a:t>На дворе звенит капель.</a:t>
            </a:r>
            <a:br>
              <a:rPr lang="ru-RU" sz="1800" b="1" dirty="0" smtClean="0"/>
            </a:br>
            <a:r>
              <a:rPr lang="ru-RU" sz="1800" b="1" dirty="0" smtClean="0"/>
              <a:t>По полям бегут ручьи, </a:t>
            </a:r>
            <a:br>
              <a:rPr lang="ru-RU" sz="1800" b="1" dirty="0" smtClean="0"/>
            </a:br>
            <a:r>
              <a:rPr lang="ru-RU" sz="1800" b="1" dirty="0" smtClean="0"/>
              <a:t>На дорогах лужи.</a:t>
            </a:r>
            <a:br>
              <a:rPr lang="ru-RU" sz="1800" b="1" dirty="0" smtClean="0"/>
            </a:br>
            <a:r>
              <a:rPr lang="ru-RU" sz="1800" b="1" dirty="0" smtClean="0"/>
              <a:t>Скоро выйдут муравьи</a:t>
            </a:r>
            <a:br>
              <a:rPr lang="ru-RU" sz="1800" b="1" dirty="0" smtClean="0"/>
            </a:br>
            <a:r>
              <a:rPr lang="ru-RU" sz="1800" b="1" dirty="0" smtClean="0"/>
              <a:t>После зимней стужи.</a:t>
            </a:r>
            <a:br>
              <a:rPr lang="ru-RU" sz="1800" b="1" dirty="0" smtClean="0"/>
            </a:br>
            <a:r>
              <a:rPr lang="ru-RU" sz="1800" b="1" dirty="0" smtClean="0"/>
              <a:t>Пробирается медведь</a:t>
            </a:r>
            <a:br>
              <a:rPr lang="ru-RU" sz="1800" b="1" dirty="0" smtClean="0"/>
            </a:br>
            <a:r>
              <a:rPr lang="ru-RU" sz="1800" b="1" dirty="0" smtClean="0"/>
              <a:t>Сквозь лесной валежник.</a:t>
            </a:r>
            <a:br>
              <a:rPr lang="ru-RU" sz="1800" b="1" dirty="0" smtClean="0"/>
            </a:br>
            <a:r>
              <a:rPr lang="ru-RU" sz="1800" b="1" dirty="0" smtClean="0"/>
              <a:t>Стали птицы песни петь,</a:t>
            </a:r>
            <a:br>
              <a:rPr lang="ru-RU" sz="1800" b="1" dirty="0" smtClean="0"/>
            </a:br>
            <a:r>
              <a:rPr lang="ru-RU" sz="1800" b="1" dirty="0" smtClean="0"/>
              <a:t>И расцвел подснежник.</a:t>
            </a:r>
            <a:r>
              <a:rPr lang="ru-RU" sz="1700" b="1" dirty="0" smtClean="0"/>
              <a:t/>
            </a:r>
            <a:br>
              <a:rPr lang="ru-RU" sz="1700" b="1" dirty="0" smtClean="0"/>
            </a:br>
            <a:endParaRPr lang="ru-RU" sz="1700" b="1" dirty="0" smtClean="0"/>
          </a:p>
          <a:p>
            <a:pPr indent="379413">
              <a:buNone/>
            </a:pPr>
            <a:endParaRPr lang="ru-RU" sz="1700" b="1" dirty="0" smtClean="0"/>
          </a:p>
          <a:p>
            <a:pPr indent="379413">
              <a:buNone/>
            </a:pPr>
            <a:endParaRPr lang="ru-RU" sz="1700" b="1" dirty="0" smtClean="0"/>
          </a:p>
          <a:p>
            <a:pPr indent="379413">
              <a:buNone/>
            </a:pPr>
            <a:endParaRPr lang="ru-RU" sz="1700" b="1" dirty="0" smtClean="0"/>
          </a:p>
          <a:p>
            <a:pPr indent="379413">
              <a:buNone/>
            </a:pPr>
            <a:endParaRPr lang="ru-RU" sz="1700" b="1" dirty="0" smtClean="0"/>
          </a:p>
          <a:p>
            <a:pPr indent="379413">
              <a:buNone/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    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Май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1800" b="1" dirty="0" smtClean="0"/>
              <a:t>Распустился ландыш в мае </a:t>
            </a:r>
            <a:br>
              <a:rPr lang="ru-RU" sz="1800" b="1" dirty="0" smtClean="0"/>
            </a:br>
            <a:r>
              <a:rPr lang="ru-RU" sz="1800" b="1" dirty="0" smtClean="0"/>
              <a:t>В самый праздник, в первый день.</a:t>
            </a:r>
            <a:br>
              <a:rPr lang="ru-RU" sz="1800" b="1" dirty="0" smtClean="0"/>
            </a:br>
            <a:r>
              <a:rPr lang="ru-RU" sz="1800" b="1" dirty="0" smtClean="0"/>
              <a:t>Май цветами провожая,</a:t>
            </a:r>
            <a:br>
              <a:rPr lang="ru-RU" sz="1800" b="1" dirty="0" smtClean="0"/>
            </a:br>
            <a:r>
              <a:rPr lang="ru-RU" sz="1800" b="1" dirty="0" smtClean="0"/>
              <a:t>Распускается сирень.</a:t>
            </a:r>
            <a:endParaRPr lang="ru-RU" sz="1800" b="1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50000"/>
            <a:lum/>
          </a:blip>
          <a:srcRect/>
          <a:stretch>
            <a:fillRect l="-19000" r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082660"/>
          </a:xfrm>
        </p:spPr>
        <p:txBody>
          <a:bodyPr/>
          <a:lstStyle/>
          <a:p>
            <a:r>
              <a:rPr lang="ru-RU" dirty="0" smtClean="0"/>
              <a:t>Признаки весны</a:t>
            </a:r>
            <a:endParaRPr lang="ru-RU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500034" y="928670"/>
          <a:ext cx="8286808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Управляющая кнопка: возврат 6">
            <a:hlinkClick r:id="rId7" action="ppaction://hlinksldjump" highlightClick="1"/>
          </p:cNvPr>
          <p:cNvSpPr/>
          <p:nvPr/>
        </p:nvSpPr>
        <p:spPr>
          <a:xfrm>
            <a:off x="8001024" y="6215082"/>
            <a:ext cx="785818" cy="357190"/>
          </a:xfrm>
          <a:prstGeom prst="actionButtonReturn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50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Лето: июнь, июль, август.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fe9008a1affda6209f30af547ee8b9ee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42910" y="1214422"/>
            <a:ext cx="3571900" cy="52239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Любовь Новосёлова_времена года_зима_лето_осень_зимние забавы_0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786314" y="1214422"/>
            <a:ext cx="3626160" cy="52936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50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 numCol="3">
            <a:normAutofit/>
          </a:bodyPr>
          <a:lstStyle/>
          <a:p>
            <a:pPr indent="379413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Июнь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1700" b="1" dirty="0" smtClean="0"/>
              <a:t>Пришел июнь.</a:t>
            </a:r>
            <a:br>
              <a:rPr lang="ru-RU" sz="1700" b="1" dirty="0" smtClean="0"/>
            </a:br>
            <a:r>
              <a:rPr lang="ru-RU" sz="1700" b="1" dirty="0" smtClean="0"/>
              <a:t>"Июнь! Июнь!" -</a:t>
            </a:r>
            <a:br>
              <a:rPr lang="ru-RU" sz="1700" b="1" dirty="0" smtClean="0"/>
            </a:br>
            <a:r>
              <a:rPr lang="ru-RU" sz="1700" b="1" dirty="0" smtClean="0"/>
              <a:t>В саду щебечут птицы.</a:t>
            </a:r>
            <a:br>
              <a:rPr lang="ru-RU" sz="1700" b="1" dirty="0" smtClean="0"/>
            </a:br>
            <a:r>
              <a:rPr lang="ru-RU" sz="1700" b="1" dirty="0" smtClean="0"/>
              <a:t>На одуванчик только дунь -</a:t>
            </a:r>
            <a:br>
              <a:rPr lang="ru-RU" sz="1700" b="1" dirty="0" smtClean="0"/>
            </a:br>
            <a:r>
              <a:rPr lang="ru-RU" sz="1700" b="1" dirty="0" smtClean="0"/>
              <a:t>И весь он разлетится.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 smtClean="0"/>
          </a:p>
          <a:p>
            <a:pPr indent="379413">
              <a:buNone/>
            </a:pPr>
            <a:endParaRPr lang="ru-RU" b="1" dirty="0" smtClean="0"/>
          </a:p>
          <a:p>
            <a:pPr indent="379413">
              <a:buNone/>
            </a:pPr>
            <a:endParaRPr lang="ru-RU" b="1" dirty="0" smtClean="0"/>
          </a:p>
          <a:p>
            <a:pPr indent="379413">
              <a:buNone/>
            </a:pPr>
            <a:endParaRPr lang="ru-RU" b="1" dirty="0" smtClean="0"/>
          </a:p>
          <a:p>
            <a:pPr indent="379413">
              <a:buNone/>
            </a:pPr>
            <a:endParaRPr lang="ru-RU" b="1" dirty="0" smtClean="0"/>
          </a:p>
          <a:p>
            <a:pPr indent="379413">
              <a:buNone/>
            </a:pPr>
            <a:endParaRPr lang="ru-RU" b="1" dirty="0" smtClean="0"/>
          </a:p>
          <a:p>
            <a:pPr indent="379413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Июль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1800" b="1" dirty="0" smtClean="0"/>
              <a:t>Сенокос идет в июле,</a:t>
            </a:r>
            <a:br>
              <a:rPr lang="ru-RU" sz="1800" b="1" dirty="0" smtClean="0"/>
            </a:br>
            <a:r>
              <a:rPr lang="ru-RU" sz="1800" b="1" dirty="0" smtClean="0"/>
              <a:t>Где-то гром ворчит порой.</a:t>
            </a:r>
            <a:br>
              <a:rPr lang="ru-RU" sz="1800" b="1" dirty="0" smtClean="0"/>
            </a:br>
            <a:r>
              <a:rPr lang="ru-RU" sz="1800" b="1" dirty="0" smtClean="0"/>
              <a:t>И готов покинуть улей</a:t>
            </a:r>
            <a:br>
              <a:rPr lang="ru-RU" sz="1800" b="1" dirty="0" smtClean="0"/>
            </a:br>
            <a:r>
              <a:rPr lang="ru-RU" sz="1800" b="1" dirty="0" smtClean="0"/>
              <a:t>Молодой пчелиный рой.</a:t>
            </a:r>
            <a:r>
              <a:rPr lang="ru-RU" sz="1550" b="1" dirty="0" smtClean="0"/>
              <a:t/>
            </a:r>
            <a:br>
              <a:rPr lang="ru-RU" sz="1550" b="1" dirty="0" smtClean="0"/>
            </a:br>
            <a:endParaRPr lang="ru-RU" sz="1550" b="1" dirty="0" smtClean="0"/>
          </a:p>
          <a:p>
            <a:pPr indent="379413">
              <a:buNone/>
            </a:pPr>
            <a:endParaRPr lang="ru-RU" sz="1550" b="1" dirty="0" smtClean="0"/>
          </a:p>
          <a:p>
            <a:pPr indent="379413">
              <a:buNone/>
            </a:pPr>
            <a:endParaRPr lang="ru-RU" sz="1550" b="1" dirty="0" smtClean="0"/>
          </a:p>
          <a:p>
            <a:pPr indent="379413">
              <a:buNone/>
            </a:pPr>
            <a:endParaRPr lang="ru-RU" sz="1550" b="1" dirty="0" smtClean="0"/>
          </a:p>
          <a:p>
            <a:pPr indent="379413">
              <a:buNone/>
            </a:pPr>
            <a:endParaRPr lang="ru-RU" sz="1550" b="1" dirty="0" smtClean="0"/>
          </a:p>
          <a:p>
            <a:pPr indent="379413">
              <a:buNone/>
            </a:pPr>
            <a:endParaRPr lang="ru-RU" sz="1550" b="1" dirty="0" smtClean="0"/>
          </a:p>
          <a:p>
            <a:pPr indent="379413">
              <a:buNone/>
            </a:pPr>
            <a:endParaRPr lang="ru-RU" sz="1550" b="1" dirty="0" smtClean="0"/>
          </a:p>
          <a:p>
            <a:pPr indent="379413">
              <a:buNone/>
            </a:pPr>
            <a:endParaRPr lang="ru-RU" sz="1550" b="1" dirty="0" smtClean="0"/>
          </a:p>
          <a:p>
            <a:pPr indent="379413">
              <a:buNone/>
            </a:pPr>
            <a:endParaRPr lang="ru-RU" sz="1550" b="1" dirty="0" smtClean="0"/>
          </a:p>
          <a:p>
            <a:pPr indent="379413">
              <a:buNone/>
            </a:pPr>
            <a:endParaRPr lang="ru-RU" sz="1550" b="1" dirty="0" smtClean="0"/>
          </a:p>
          <a:p>
            <a:pPr indent="379413">
              <a:buNone/>
            </a:pPr>
            <a:endParaRPr lang="ru-RU" sz="1550" b="1" dirty="0" smtClean="0"/>
          </a:p>
          <a:p>
            <a:pPr indent="379413">
              <a:buNone/>
            </a:pPr>
            <a:endParaRPr lang="ru-RU" sz="1550" b="1" dirty="0" smtClean="0"/>
          </a:p>
          <a:p>
            <a:pPr indent="379413">
              <a:buNone/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  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Август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1800" b="1" dirty="0" smtClean="0"/>
              <a:t>Собираем в августе</a:t>
            </a:r>
            <a:br>
              <a:rPr lang="ru-RU" sz="1800" b="1" dirty="0" smtClean="0"/>
            </a:br>
            <a:r>
              <a:rPr lang="ru-RU" sz="1800" b="1" dirty="0" smtClean="0"/>
              <a:t>Урожай плодов.</a:t>
            </a:r>
            <a:br>
              <a:rPr lang="ru-RU" sz="1800" b="1" dirty="0" smtClean="0"/>
            </a:br>
            <a:r>
              <a:rPr lang="ru-RU" sz="1800" b="1" dirty="0" smtClean="0"/>
              <a:t>Много людям радости</a:t>
            </a:r>
            <a:br>
              <a:rPr lang="ru-RU" sz="1800" b="1" dirty="0" smtClean="0"/>
            </a:br>
            <a:r>
              <a:rPr lang="ru-RU" sz="1800" b="1" dirty="0" smtClean="0"/>
              <a:t>После всех трудов.</a:t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Солнце над просторными</a:t>
            </a:r>
            <a:br>
              <a:rPr lang="ru-RU" sz="1800" b="1" dirty="0" smtClean="0"/>
            </a:br>
            <a:r>
              <a:rPr lang="ru-RU" sz="1800" b="1" dirty="0" smtClean="0"/>
              <a:t>Нивами стоит.</a:t>
            </a:r>
            <a:br>
              <a:rPr lang="ru-RU" sz="1800" b="1" dirty="0" smtClean="0"/>
            </a:br>
            <a:r>
              <a:rPr lang="ru-RU" sz="1800" b="1" dirty="0" smtClean="0"/>
              <a:t>И подсолнух зернами</a:t>
            </a:r>
            <a:br>
              <a:rPr lang="ru-RU" sz="1800" b="1" dirty="0" smtClean="0"/>
            </a:br>
            <a:r>
              <a:rPr lang="ru-RU" sz="1800" b="1" dirty="0" smtClean="0"/>
              <a:t>Черными</a:t>
            </a:r>
            <a:br>
              <a:rPr lang="ru-RU" sz="1800" b="1" dirty="0" smtClean="0"/>
            </a:br>
            <a:r>
              <a:rPr lang="ru-RU" sz="1800" b="1" dirty="0" smtClean="0"/>
              <a:t>Набит.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55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797304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Д/и «Разложи овощи и фрукты»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(нажимать на фрукты, овощи в любом порядке).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45000"/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Pintinox_kastrula9_big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6380" y="4039889"/>
            <a:ext cx="3857620" cy="2661757"/>
          </a:xfrm>
          <a:prstGeom prst="rect">
            <a:avLst/>
          </a:prstGeom>
        </p:spPr>
      </p:pic>
      <p:pic>
        <p:nvPicPr>
          <p:cNvPr id="18" name="Рисунок 17" descr="52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282" y="2950623"/>
            <a:ext cx="3000396" cy="3693063"/>
          </a:xfrm>
          <a:prstGeom prst="rect">
            <a:avLst/>
          </a:prstGeom>
        </p:spPr>
      </p:pic>
      <p:pic>
        <p:nvPicPr>
          <p:cNvPr id="4" name="Рисунок 3" descr="maxresdefault - копия - копия - копия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57884" y="1571612"/>
            <a:ext cx="1728559" cy="1924051"/>
          </a:xfrm>
          <a:prstGeom prst="rect">
            <a:avLst/>
          </a:prstGeom>
        </p:spPr>
      </p:pic>
      <p:pic>
        <p:nvPicPr>
          <p:cNvPr id="5" name="Рисунок 4" descr="maxresdefault - копия - копия (2).jp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00562" y="1571612"/>
            <a:ext cx="1788339" cy="1574877"/>
          </a:xfrm>
          <a:prstGeom prst="rect">
            <a:avLst/>
          </a:prstGeom>
        </p:spPr>
      </p:pic>
      <p:pic>
        <p:nvPicPr>
          <p:cNvPr id="6" name="Рисунок 5" descr="maxresdefault - копия - копия.jpg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00430" y="214290"/>
            <a:ext cx="1766848" cy="1806890"/>
          </a:xfrm>
          <a:prstGeom prst="rect">
            <a:avLst/>
          </a:prstGeom>
        </p:spPr>
      </p:pic>
      <p:pic>
        <p:nvPicPr>
          <p:cNvPr id="7" name="Рисунок 6" descr="maxresdefault - копия (2) - копия.jpg"/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142908" y="0"/>
            <a:ext cx="2379632" cy="1888394"/>
          </a:xfrm>
          <a:prstGeom prst="rect">
            <a:avLst/>
          </a:prstGeom>
        </p:spPr>
      </p:pic>
      <p:pic>
        <p:nvPicPr>
          <p:cNvPr id="8" name="Рисунок 7" descr="maxresdefault - копия (2).jpg"/>
          <p:cNvPicPr>
            <a:picLocks noChangeAspect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282" y="1928802"/>
            <a:ext cx="1428760" cy="1341641"/>
          </a:xfrm>
          <a:prstGeom prst="rect">
            <a:avLst/>
          </a:prstGeom>
        </p:spPr>
      </p:pic>
      <p:pic>
        <p:nvPicPr>
          <p:cNvPr id="9" name="Рисунок 8" descr="maxresdefault - копия (3).jpg"/>
          <p:cNvPicPr>
            <a:picLocks noChangeAspect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54826" y="2000240"/>
            <a:ext cx="1489174" cy="1571636"/>
          </a:xfrm>
          <a:prstGeom prst="rect">
            <a:avLst/>
          </a:prstGeom>
        </p:spPr>
      </p:pic>
      <p:pic>
        <p:nvPicPr>
          <p:cNvPr id="10" name="Рисунок 9" descr="maxresdefault.jpg"/>
          <p:cNvPicPr>
            <a:picLocks noChangeAspect="1"/>
          </p:cNvPicPr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86182" y="3214686"/>
            <a:ext cx="1714512" cy="1972495"/>
          </a:xfrm>
          <a:prstGeom prst="rect">
            <a:avLst/>
          </a:prstGeom>
        </p:spPr>
      </p:pic>
      <p:pic>
        <p:nvPicPr>
          <p:cNvPr id="11" name="Рисунок 10" descr="vegetables-1-500x500_c - копия - копия - копия.png"/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57356" y="-500090"/>
            <a:ext cx="2155046" cy="2071702"/>
          </a:xfrm>
          <a:prstGeom prst="rect">
            <a:avLst/>
          </a:prstGeom>
        </p:spPr>
      </p:pic>
      <p:pic>
        <p:nvPicPr>
          <p:cNvPr id="12" name="Рисунок 11" descr="vegetables-1-500x500_c - копия - копия (2).png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14678" y="1857364"/>
            <a:ext cx="1571636" cy="1803965"/>
          </a:xfrm>
          <a:prstGeom prst="rect">
            <a:avLst/>
          </a:prstGeom>
        </p:spPr>
      </p:pic>
      <p:pic>
        <p:nvPicPr>
          <p:cNvPr id="13" name="Рисунок 12" descr="vegetables-1-500x500_c - копия - копия.png"/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14876" y="0"/>
            <a:ext cx="1787638" cy="1643050"/>
          </a:xfrm>
          <a:prstGeom prst="rect">
            <a:avLst/>
          </a:prstGeom>
        </p:spPr>
      </p:pic>
      <p:pic>
        <p:nvPicPr>
          <p:cNvPr id="15" name="Рисунок 14" descr="vegetables-1-500x500_c - копия (2).png"/>
          <p:cNvPicPr>
            <a:picLocks noChangeAspect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86182" y="4572008"/>
            <a:ext cx="1752603" cy="1866081"/>
          </a:xfrm>
          <a:prstGeom prst="rect">
            <a:avLst/>
          </a:prstGeom>
        </p:spPr>
      </p:pic>
      <p:pic>
        <p:nvPicPr>
          <p:cNvPr id="16" name="Рисунок 15" descr="vegetables-1-500x500_c - копия (3).png"/>
          <p:cNvPicPr>
            <a:picLocks noChangeAspect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28728" y="928670"/>
            <a:ext cx="2000264" cy="1892867"/>
          </a:xfrm>
          <a:prstGeom prst="rect">
            <a:avLst/>
          </a:prstGeom>
        </p:spPr>
      </p:pic>
      <p:pic>
        <p:nvPicPr>
          <p:cNvPr id="17" name="Рисунок 16" descr="vegetables-1-500x500_c - копия.png"/>
          <p:cNvPicPr>
            <a:picLocks noChangeAspect="1"/>
          </p:cNvPicPr>
          <p:nvPr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5074" y="571480"/>
            <a:ext cx="1522524" cy="1390652"/>
          </a:xfrm>
          <a:prstGeom prst="rect">
            <a:avLst/>
          </a:prstGeom>
        </p:spPr>
      </p:pic>
      <p:pic>
        <p:nvPicPr>
          <p:cNvPr id="14" name="Рисунок 13" descr="vegetables-1-500x500_c - копия (2) - копия.png"/>
          <p:cNvPicPr>
            <a:picLocks noChangeAspect="1"/>
          </p:cNvPicPr>
          <p:nvPr/>
        </p:nvPicPr>
        <p:blipFill>
          <a:blip r:embed="rId1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72330" y="0"/>
            <a:ext cx="2599095" cy="1928802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8.97317E-7 L 8.33333E-7 0.48266 " pathEditMode="relative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7.22479E-6 L 0.05503 0.26226 " pathEditMode="relative" ptsTypes="AA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03515E-7 L 0.38594 0.3358 " pathEditMode="relative" ptsTypes="AA">
                                      <p:cBhvr>
                                        <p:cTn id="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37 -0.0185 L 0.37639 0.42207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3" y="2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3.25624E-6 L -0.49479 0.3614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7" y="1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8.54764E-6 L -0.25191 0.37766 " pathEditMode="relative" ptsTypes="AA">
                                      <p:cBhvr>
                                        <p:cTn id="3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4.38483E-6 L 0.27518 0.29671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" y="1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6827E-7 L 0.17952 -0.1642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" y="-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27475E-6 L -0.48368 0.38668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2" y="1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2.05365E-6 L -0.64566 0.29371 " pathEditMode="relative" ptsTypes="AA">
                                      <p:cBhvr>
                                        <p:cTn id="5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1.34135E-6 L 0.13871 0.43039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2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3.33025E-6 L -0.03142 0.57701 " pathEditMode="relative" ptsTypes="AA">
                                      <p:cBhvr>
                                        <p:cTn id="6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60777E-7 L 0.14167 0.51387 " pathEditMode="relative" ptsTypes="AA">
                                      <p:cBhvr>
                                        <p:cTn id="6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62812E-6 L -0.35434 0.13622 " pathEditMode="relative" ptsTypes="AA">
                                      <p:cBhvr>
                                        <p:cTn id="7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50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940180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Собираемся на прогулку летом.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(нажать на пустой фон – исчезнут лишние предметы).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40000"/>
            <a:lum/>
          </a:blip>
          <a:srcRect/>
          <a:stretch>
            <a:fillRect t="-22000" b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Аннотация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379413">
              <a:buNone/>
            </a:pPr>
            <a:r>
              <a:rPr lang="ru-RU" dirty="0" smtClean="0"/>
              <a:t>Для детей времена года выглядят, как каждый раз новый мир с яркими характерными красками, запахами и ощущениями, присущими определенному времени года. Ознакомление детей с временами года можно начинать с картинок с описанием природы, демонстрирующих особенности сезона, знакомить с легкими стихами о природе для детей про времена года в картинках и загадках.</a:t>
            </a:r>
            <a:endParaRPr lang="ru-RU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45000"/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ig_942857a45c4448ec852285ae51bbc775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3736" y="2143116"/>
            <a:ext cx="2000264" cy="2000264"/>
          </a:xfrm>
          <a:prstGeom prst="rect">
            <a:avLst/>
          </a:prstGeom>
        </p:spPr>
      </p:pic>
      <p:pic>
        <p:nvPicPr>
          <p:cNvPr id="5" name="Рисунок 4" descr="Босоножки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0694" y="2857496"/>
            <a:ext cx="2092862" cy="1571636"/>
          </a:xfrm>
          <a:prstGeom prst="rect">
            <a:avLst/>
          </a:prstGeom>
        </p:spPr>
      </p:pic>
      <p:pic>
        <p:nvPicPr>
          <p:cNvPr id="6" name="Рисунок 5" descr="Варежки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14612" y="0"/>
            <a:ext cx="1857388" cy="2472742"/>
          </a:xfrm>
          <a:prstGeom prst="rect">
            <a:avLst/>
          </a:prstGeom>
        </p:spPr>
      </p:pic>
      <p:pic>
        <p:nvPicPr>
          <p:cNvPr id="7" name="Рисунок 6" descr="Купальник.jp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70186" y="0"/>
            <a:ext cx="2035965" cy="2714620"/>
          </a:xfrm>
          <a:prstGeom prst="rect">
            <a:avLst/>
          </a:prstGeom>
        </p:spPr>
      </p:pic>
      <p:pic>
        <p:nvPicPr>
          <p:cNvPr id="8" name="Рисунок 7" descr="Майка-2.jpg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43174" y="3976643"/>
            <a:ext cx="2262270" cy="2881357"/>
          </a:xfrm>
          <a:prstGeom prst="rect">
            <a:avLst/>
          </a:prstGeom>
        </p:spPr>
      </p:pic>
      <p:pic>
        <p:nvPicPr>
          <p:cNvPr id="9" name="Рисунок 8" descr="Панама.jpg"/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28794" y="2000240"/>
            <a:ext cx="2201930" cy="1714512"/>
          </a:xfrm>
          <a:prstGeom prst="rect">
            <a:avLst/>
          </a:prstGeom>
        </p:spPr>
      </p:pic>
      <p:pic>
        <p:nvPicPr>
          <p:cNvPr id="10" name="Рисунок 9" descr="Платье.jpg"/>
          <p:cNvPicPr>
            <a:picLocks noChangeAspect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14346" y="3500438"/>
            <a:ext cx="2708098" cy="3185998"/>
          </a:xfrm>
          <a:prstGeom prst="rect">
            <a:avLst/>
          </a:prstGeom>
        </p:spPr>
      </p:pic>
      <p:pic>
        <p:nvPicPr>
          <p:cNvPr id="11" name="Рисунок 10" descr="Сарафан.jpg"/>
          <p:cNvPicPr>
            <a:picLocks noChangeAspect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60373" y="3731276"/>
            <a:ext cx="2383627" cy="3126724"/>
          </a:xfrm>
          <a:prstGeom prst="rect">
            <a:avLst/>
          </a:prstGeom>
        </p:spPr>
      </p:pic>
      <p:pic>
        <p:nvPicPr>
          <p:cNvPr id="12" name="Рисунок 11" descr="Сланцы.jpg"/>
          <p:cNvPicPr>
            <a:picLocks noChangeAspect="1"/>
          </p:cNvPicPr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283" y="214290"/>
            <a:ext cx="1714512" cy="1429903"/>
          </a:xfrm>
          <a:prstGeom prst="rect">
            <a:avLst/>
          </a:prstGeom>
        </p:spPr>
      </p:pic>
      <p:pic>
        <p:nvPicPr>
          <p:cNvPr id="13" name="Рисунок 12" descr="Футболка.jpg"/>
          <p:cNvPicPr>
            <a:picLocks noChangeAspect="1"/>
          </p:cNvPicPr>
          <p:nvPr/>
        </p:nvPicPr>
        <p:blipFill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58017" y="-142901"/>
            <a:ext cx="2285984" cy="2442767"/>
          </a:xfrm>
          <a:prstGeom prst="rect">
            <a:avLst/>
          </a:prstGeom>
        </p:spPr>
      </p:pic>
      <p:pic>
        <p:nvPicPr>
          <p:cNvPr id="14" name="Рисунок 13" descr="Шляпа.jpg"/>
          <p:cNvPicPr>
            <a:picLocks noChangeAspect="1"/>
          </p:cNvPicPr>
          <p:nvPr/>
        </p:nvPicPr>
        <p:blipFill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29190" y="4572008"/>
            <a:ext cx="2071670" cy="1667545"/>
          </a:xfrm>
          <a:prstGeom prst="rect">
            <a:avLst/>
          </a:prstGeom>
        </p:spPr>
      </p:pic>
      <p:pic>
        <p:nvPicPr>
          <p:cNvPr id="15" name="Рисунок 14" descr="Шорты-1.jpg"/>
          <p:cNvPicPr>
            <a:picLocks noChangeAspect="1"/>
          </p:cNvPicPr>
          <p:nvPr/>
        </p:nvPicPr>
        <p:blipFill>
          <a:blip r:embed="rId1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714488"/>
            <a:ext cx="1950460" cy="1779367"/>
          </a:xfrm>
          <a:prstGeom prst="rect">
            <a:avLst/>
          </a:prstGeom>
        </p:spPr>
      </p:pic>
      <p:pic>
        <p:nvPicPr>
          <p:cNvPr id="16" name="Рисунок 15" descr="Юбка.jpg"/>
          <p:cNvPicPr>
            <a:picLocks noChangeAspect="1"/>
          </p:cNvPicPr>
          <p:nvPr/>
        </p:nvPicPr>
        <p:blipFill>
          <a:blip r:embed="rId1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57620" y="2357430"/>
            <a:ext cx="1986197" cy="1748632"/>
          </a:xfrm>
          <a:prstGeom prst="rect">
            <a:avLst/>
          </a:prstGeom>
        </p:spPr>
      </p:pic>
      <p:sp>
        <p:nvSpPr>
          <p:cNvPr id="17" name="Управляющая кнопка: возврат 16">
            <a:hlinkClick r:id="rId16" action="ppaction://hlinksldjump" highlightClick="1"/>
          </p:cNvPr>
          <p:cNvSpPr/>
          <p:nvPr/>
        </p:nvSpPr>
        <p:spPr>
          <a:xfrm>
            <a:off x="8143900" y="6357958"/>
            <a:ext cx="785818" cy="357190"/>
          </a:xfrm>
          <a:prstGeom prst="actionButtonReturn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Осень: сентябрь, октябрь, ноябрь.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3be7f15e6c4dt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42910" y="1142984"/>
            <a:ext cx="3571900" cy="52040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438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929190" y="1142984"/>
            <a:ext cx="3601029" cy="52744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 numCol="3">
            <a:normAutofit/>
          </a:bodyPr>
          <a:lstStyle/>
          <a:p>
            <a:pPr indent="379413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Сентябрь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800" b="1" dirty="0" smtClean="0"/>
              <a:t>Ясным утром сентября</a:t>
            </a:r>
            <a:br>
              <a:rPr lang="ru-RU" sz="1800" b="1" dirty="0" smtClean="0"/>
            </a:br>
            <a:r>
              <a:rPr lang="ru-RU" sz="1800" b="1" dirty="0" smtClean="0"/>
              <a:t>Хлеб молотят села,</a:t>
            </a:r>
            <a:br>
              <a:rPr lang="ru-RU" sz="1800" b="1" dirty="0" smtClean="0"/>
            </a:br>
            <a:r>
              <a:rPr lang="ru-RU" sz="1800" b="1" dirty="0" smtClean="0"/>
              <a:t>Мчатся птицы" за моря</a:t>
            </a:r>
            <a:br>
              <a:rPr lang="ru-RU" sz="1800" b="1" dirty="0" smtClean="0"/>
            </a:br>
            <a:r>
              <a:rPr lang="ru-RU" sz="1800" b="1" dirty="0" smtClean="0"/>
              <a:t>И открылась школа.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indent="379413">
              <a:buNone/>
            </a:pPr>
            <a:endParaRPr lang="ru-RU" b="1" dirty="0" smtClean="0"/>
          </a:p>
          <a:p>
            <a:pPr indent="379413">
              <a:buNone/>
            </a:pPr>
            <a:endParaRPr lang="ru-RU" b="1" dirty="0" smtClean="0"/>
          </a:p>
          <a:p>
            <a:pPr indent="379413">
              <a:buNone/>
            </a:pPr>
            <a:endParaRPr lang="ru-RU" b="1" dirty="0" smtClean="0"/>
          </a:p>
          <a:p>
            <a:pPr indent="379413">
              <a:buNone/>
            </a:pPr>
            <a:endParaRPr lang="ru-RU" b="1" dirty="0" smtClean="0"/>
          </a:p>
          <a:p>
            <a:pPr indent="379413">
              <a:buNone/>
            </a:pPr>
            <a:endParaRPr lang="ru-RU" b="1" dirty="0" smtClean="0"/>
          </a:p>
          <a:p>
            <a:pPr indent="379413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Октябрь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800" b="1" dirty="0" smtClean="0"/>
              <a:t>В октябре, в октябре</a:t>
            </a:r>
            <a:br>
              <a:rPr lang="ru-RU" sz="1800" b="1" dirty="0" smtClean="0"/>
            </a:br>
            <a:r>
              <a:rPr lang="ru-RU" sz="1800" b="1" dirty="0" smtClean="0"/>
              <a:t>Частый дождик на дворе.</a:t>
            </a:r>
            <a:br>
              <a:rPr lang="ru-RU" sz="1800" b="1" dirty="0" smtClean="0"/>
            </a:br>
            <a:r>
              <a:rPr lang="ru-RU" sz="1800" b="1" dirty="0" smtClean="0"/>
              <a:t>На лугах мертва трава,</a:t>
            </a:r>
            <a:br>
              <a:rPr lang="ru-RU" sz="1800" b="1" dirty="0" smtClean="0"/>
            </a:br>
            <a:r>
              <a:rPr lang="ru-RU" sz="1800" b="1" dirty="0" smtClean="0"/>
              <a:t>Замолчал кузнечик.</a:t>
            </a:r>
            <a:br>
              <a:rPr lang="ru-RU" sz="1800" b="1" dirty="0" smtClean="0"/>
            </a:br>
            <a:r>
              <a:rPr lang="ru-RU" sz="1800" b="1" dirty="0" smtClean="0"/>
              <a:t>Заготовлены дрова</a:t>
            </a:r>
            <a:br>
              <a:rPr lang="ru-RU" sz="1800" b="1" dirty="0" smtClean="0"/>
            </a:br>
            <a:r>
              <a:rPr lang="ru-RU" sz="1800" b="1" dirty="0" smtClean="0"/>
              <a:t>На зиму для печек.</a:t>
            </a:r>
            <a:r>
              <a:rPr lang="ru-RU" sz="2200" dirty="0" smtClean="0"/>
              <a:t/>
            </a:r>
            <a:br>
              <a:rPr lang="ru-RU" sz="2200" dirty="0" smtClean="0"/>
            </a:br>
            <a:endParaRPr lang="ru-RU" sz="2200" dirty="0" smtClean="0"/>
          </a:p>
          <a:p>
            <a:pPr indent="379413">
              <a:buNone/>
            </a:pPr>
            <a:endParaRPr lang="ru-RU" sz="2200" dirty="0" smtClean="0"/>
          </a:p>
          <a:p>
            <a:pPr indent="379413">
              <a:buNone/>
            </a:pPr>
            <a:endParaRPr lang="ru-RU" sz="2200" dirty="0" smtClean="0"/>
          </a:p>
          <a:p>
            <a:pPr indent="379413">
              <a:buNone/>
            </a:pPr>
            <a:endParaRPr lang="ru-RU" sz="2200" dirty="0" smtClean="0"/>
          </a:p>
          <a:p>
            <a:pPr indent="379413">
              <a:buNone/>
            </a:pPr>
            <a:endParaRPr lang="ru-RU" sz="2200" dirty="0" smtClean="0"/>
          </a:p>
          <a:p>
            <a:pPr indent="379413">
              <a:buNone/>
            </a:pPr>
            <a:endParaRPr lang="ru-RU" dirty="0" smtClean="0"/>
          </a:p>
          <a:p>
            <a:pPr indent="379413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Ноябрь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800" b="1" dirty="0" smtClean="0"/>
              <a:t>День Седьмого ноября -</a:t>
            </a:r>
            <a:br>
              <a:rPr lang="ru-RU" sz="1800" b="1" dirty="0" smtClean="0"/>
            </a:br>
            <a:r>
              <a:rPr lang="ru-RU" sz="1800" b="1" dirty="0" smtClean="0"/>
              <a:t>Красный день календаря.</a:t>
            </a:r>
            <a:br>
              <a:rPr lang="ru-RU" sz="1800" b="1" dirty="0" smtClean="0"/>
            </a:br>
            <a:r>
              <a:rPr lang="ru-RU" sz="1800" b="1" dirty="0" smtClean="0"/>
              <a:t>Погляди в свое окно:</a:t>
            </a:r>
            <a:br>
              <a:rPr lang="ru-RU" sz="1800" b="1" dirty="0" smtClean="0"/>
            </a:br>
            <a:r>
              <a:rPr lang="ru-RU" sz="1800" b="1" dirty="0" smtClean="0"/>
              <a:t>Все на улице красно!</a:t>
            </a:r>
            <a:br>
              <a:rPr lang="ru-RU" sz="1800" b="1" dirty="0" smtClean="0"/>
            </a:br>
            <a:r>
              <a:rPr lang="ru-RU" sz="1800" b="1" dirty="0" smtClean="0"/>
              <a:t>Вьются флаги у ворот,</a:t>
            </a:r>
            <a:br>
              <a:rPr lang="ru-RU" sz="1800" b="1" dirty="0" smtClean="0"/>
            </a:br>
            <a:r>
              <a:rPr lang="ru-RU" sz="1800" b="1" dirty="0" smtClean="0"/>
              <a:t>Пламенем пылая.</a:t>
            </a:r>
            <a:br>
              <a:rPr lang="ru-RU" sz="1800" b="1" dirty="0" smtClean="0"/>
            </a:br>
            <a:r>
              <a:rPr lang="ru-RU" sz="1800" b="1" dirty="0" smtClean="0"/>
              <a:t>Видишь, музыка идет</a:t>
            </a:r>
            <a:br>
              <a:rPr lang="ru-RU" sz="1800" b="1" dirty="0" smtClean="0"/>
            </a:br>
            <a:r>
              <a:rPr lang="ru-RU" sz="1800" b="1" dirty="0" smtClean="0"/>
              <a:t>Там, где шли трамваи.</a:t>
            </a:r>
            <a:br>
              <a:rPr lang="ru-RU" sz="1800" b="1" dirty="0" smtClean="0"/>
            </a:br>
            <a:r>
              <a:rPr lang="ru-RU" sz="1800" b="1" dirty="0" smtClean="0"/>
              <a:t>Весь народ - и млад и стар </a:t>
            </a:r>
            <a:br>
              <a:rPr lang="ru-RU" sz="1800" b="1" dirty="0" smtClean="0"/>
            </a:br>
            <a:r>
              <a:rPr lang="ru-RU" sz="1800" b="1" dirty="0" smtClean="0"/>
              <a:t>Празднует свободу.</a:t>
            </a:r>
            <a:br>
              <a:rPr lang="ru-RU" sz="1800" b="1" dirty="0" smtClean="0"/>
            </a:br>
            <a:r>
              <a:rPr lang="ru-RU" sz="1800" b="1" dirty="0" smtClean="0"/>
              <a:t>И летит мой красный шар</a:t>
            </a:r>
            <a:br>
              <a:rPr lang="ru-RU" sz="1800" b="1" dirty="0" smtClean="0"/>
            </a:br>
            <a:r>
              <a:rPr lang="ru-RU" sz="1800" b="1" dirty="0" smtClean="0"/>
              <a:t>Прямо к небосводу!</a:t>
            </a:r>
            <a:endParaRPr lang="ru-RU" sz="1800" b="1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582990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Д/и «Найди пару»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(нажимать на ряд мишек внизу, 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любом порядке).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vezhlivye-mishki-tovarnii-znak - копия - копия (2)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16800" y="0"/>
            <a:ext cx="1727200" cy="2260600"/>
          </a:xfrm>
          <a:prstGeom prst="rect">
            <a:avLst/>
          </a:prstGeom>
        </p:spPr>
      </p:pic>
      <p:pic>
        <p:nvPicPr>
          <p:cNvPr id="6" name="Рисунок 5" descr="vezhlivye-mishki-tovarnii-znak - копия - копия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86248" y="0"/>
            <a:ext cx="1587500" cy="2019300"/>
          </a:xfrm>
          <a:prstGeom prst="rect">
            <a:avLst/>
          </a:prstGeom>
        </p:spPr>
      </p:pic>
      <p:pic>
        <p:nvPicPr>
          <p:cNvPr id="7" name="Рисунок 6" descr="vezhlivye-mishki-tovarnii-znak - копия (2) - копия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14546" y="0"/>
            <a:ext cx="1739900" cy="2133600"/>
          </a:xfrm>
          <a:prstGeom prst="rect">
            <a:avLst/>
          </a:prstGeom>
        </p:spPr>
      </p:pic>
      <p:pic>
        <p:nvPicPr>
          <p:cNvPr id="8" name="Рисунок 7" descr="vezhlivye-mishki-tovarnii-znak - копия (2)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29322" y="0"/>
            <a:ext cx="1600200" cy="2120900"/>
          </a:xfrm>
          <a:prstGeom prst="rect">
            <a:avLst/>
          </a:prstGeom>
        </p:spPr>
      </p:pic>
      <p:pic>
        <p:nvPicPr>
          <p:cNvPr id="9" name="Рисунок 8" descr="vezhlivye-mishki-tovarnii-znak - копия (3)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720" y="142852"/>
            <a:ext cx="1663700" cy="2133600"/>
          </a:xfrm>
          <a:prstGeom prst="rect">
            <a:avLst/>
          </a:prstGeom>
        </p:spPr>
      </p:pic>
      <p:pic>
        <p:nvPicPr>
          <p:cNvPr id="11" name="Рисунок 10" descr="vezhlivye-mishki-tovarnii-znak - копия - копия (2)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86182" y="4143380"/>
            <a:ext cx="1727200" cy="2260600"/>
          </a:xfrm>
          <a:prstGeom prst="rect">
            <a:avLst/>
          </a:prstGeom>
        </p:spPr>
      </p:pic>
      <p:pic>
        <p:nvPicPr>
          <p:cNvPr id="12" name="Рисунок 11" descr="vezhlivye-mishki-tovarnii-znak - копия - копия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58" y="4286256"/>
            <a:ext cx="1587500" cy="2019300"/>
          </a:xfrm>
          <a:prstGeom prst="rect">
            <a:avLst/>
          </a:prstGeom>
        </p:spPr>
      </p:pic>
      <p:pic>
        <p:nvPicPr>
          <p:cNvPr id="13" name="Рисунок 12" descr="vezhlivye-mishki-tovarnii-znak - копия (2) - копия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04100" y="4214818"/>
            <a:ext cx="1739900" cy="2133600"/>
          </a:xfrm>
          <a:prstGeom prst="rect">
            <a:avLst/>
          </a:prstGeom>
        </p:spPr>
      </p:pic>
      <p:pic>
        <p:nvPicPr>
          <p:cNvPr id="14" name="Рисунок 13" descr="vezhlivye-mishki-tovarnii-znak - копия (2)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3108" y="4214818"/>
            <a:ext cx="1600200" cy="2120900"/>
          </a:xfrm>
          <a:prstGeom prst="rect">
            <a:avLst/>
          </a:prstGeom>
        </p:spPr>
      </p:pic>
      <p:pic>
        <p:nvPicPr>
          <p:cNvPr id="15" name="Рисунок 14" descr="vezhlivye-mishki-tovarnii-znak - копия (3)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5008" y="4286256"/>
            <a:ext cx="1663700" cy="2133600"/>
          </a:xfrm>
          <a:prstGeom prst="rect">
            <a:avLst/>
          </a:prstGeom>
        </p:spPr>
      </p:pic>
      <p:sp>
        <p:nvSpPr>
          <p:cNvPr id="16" name="Управляющая кнопка: возврат 15">
            <a:hlinkClick r:id="rId8" action="ppaction://hlinksldjump" highlightClick="1"/>
          </p:cNvPr>
          <p:cNvSpPr/>
          <p:nvPr/>
        </p:nvSpPr>
        <p:spPr>
          <a:xfrm>
            <a:off x="8072462" y="6357958"/>
            <a:ext cx="785818" cy="357190"/>
          </a:xfrm>
          <a:prstGeom prst="actionButtonReturn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4.62535E-8 L 0.43698 -0.3869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8" y="-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65587E-6 L 0.42205 -0.38691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1" y="-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9 0.00093 L 0.39306 -0.35592 " pathEditMode="relative" ptsTypes="AA"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3.27475E-6 L -0.58611 -0.37557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3" y="-1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07123E-6 L -0.575 -0.37765 " pathEditMode="relative" ptsTypes="AA"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50000"/>
            <a:lum/>
          </a:blip>
          <a:srcRect/>
          <a:stretch>
            <a:fillRect t="-22000" b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4714908"/>
          </a:xfrm>
        </p:spPr>
        <p:txBody>
          <a:bodyPr>
            <a:norm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году четыре времени года: 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осень, зима, весна и лето.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Каждое время года 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состоит из 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месяцев.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40000"/>
            <a:lum/>
          </a:blip>
          <a:srcRect/>
          <a:stretch>
            <a:fillRect t="-22000" b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5572164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b="1" dirty="0" smtClean="0"/>
              <a:t>Каждый месяц в году еще с древних времен имеет свое имя. Названия месяцев года пришли с старинных времен, в своих названиях можно увидеть то, что происходит в данное время года, </a:t>
            </a:r>
            <a:br>
              <a:rPr lang="ru-RU" b="1" dirty="0" smtClean="0"/>
            </a:br>
            <a:r>
              <a:rPr lang="ru-RU" b="1" dirty="0" smtClean="0"/>
              <a:t>в данный месяц.</a:t>
            </a:r>
            <a:br>
              <a:rPr lang="ru-RU" b="1" dirty="0" smtClean="0"/>
            </a:br>
            <a:r>
              <a:rPr lang="ru-RU" b="1" dirty="0" smtClean="0"/>
              <a:t>Давайте познакомимся с каждым временем года поближе.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70000"/>
            <a:lum/>
          </a:blip>
          <a:srcRect/>
          <a:stretch>
            <a:fillRect t="-22000" b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_original - копия - копия.jpg">
            <a:hlinkClick r:id="rId3" action="ppaction://hlinksldjump"/>
            <a:hlinkHover r:id="" action="ppaction://noaction" highlightClick="1"/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500166" y="3714752"/>
            <a:ext cx="2638425" cy="26384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_original - копия (2).jpg">
            <a:hlinkClick r:id="rId5" action="ppaction://hlinksldjump" highlightClick="1"/>
            <a:hlinkHover r:id="" action="ppaction://noaction" highlightClick="1"/>
          </p:cNvPr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000628" y="500042"/>
            <a:ext cx="2638425" cy="26384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_original - копия.jpg">
            <a:hlinkClick r:id="rId7" action="ppaction://hlinksldjump"/>
            <a:hlinkHover r:id="" action="ppaction://noaction" highlightClick="1"/>
          </p:cNvPr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5000628" y="3714752"/>
            <a:ext cx="2638425" cy="26479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_original.jpg">
            <a:hlinkClick r:id="rId9" action="ppaction://hlinksldjump"/>
            <a:hlinkHover r:id="" action="ppaction://noaction" highlightClick="1"/>
          </p:cNvPr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1285852" y="428604"/>
            <a:ext cx="2657475" cy="26765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3857588" y="6286520"/>
            <a:ext cx="5286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(Нажать на картинку времени года в любом порядке)</a:t>
            </a:r>
            <a:endParaRPr lang="ru-RU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l="-44000" r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Зима: декабрь, январь, февраль.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1369150071_1343406569-195515-366937_original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929190" y="3857628"/>
            <a:ext cx="3357586" cy="28548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Зима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57224" y="1214422"/>
            <a:ext cx="3784605" cy="5429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дед-мороз-2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857752" y="1214422"/>
            <a:ext cx="3357586" cy="25181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0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429396"/>
          </a:xfrm>
        </p:spPr>
        <p:txBody>
          <a:bodyPr numCol="3">
            <a:normAutofit/>
          </a:bodyPr>
          <a:lstStyle/>
          <a:p>
            <a:pPr algn="ctr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Декабрь </a:t>
            </a:r>
          </a:p>
          <a:p>
            <a:pPr indent="19050">
              <a:buNone/>
            </a:pPr>
            <a:r>
              <a:rPr lang="ru-RU" sz="1550" b="1" dirty="0" smtClean="0"/>
              <a:t>В декабре, в декабре</a:t>
            </a:r>
            <a:br>
              <a:rPr lang="ru-RU" sz="1550" b="1" dirty="0" smtClean="0"/>
            </a:br>
            <a:r>
              <a:rPr lang="ru-RU" sz="1550" b="1" dirty="0" smtClean="0"/>
              <a:t>Все деревья в серебре.</a:t>
            </a:r>
            <a:br>
              <a:rPr lang="ru-RU" sz="1550" b="1" dirty="0" smtClean="0"/>
            </a:br>
            <a:r>
              <a:rPr lang="ru-RU" sz="1550" b="1" dirty="0" smtClean="0"/>
              <a:t>Нашу речку, словно в сказке,</a:t>
            </a:r>
            <a:br>
              <a:rPr lang="ru-RU" sz="1550" b="1" dirty="0" smtClean="0"/>
            </a:br>
            <a:r>
              <a:rPr lang="ru-RU" sz="1550" b="1" dirty="0" smtClean="0"/>
              <a:t>За ночь вымостил мороз,</a:t>
            </a:r>
            <a:br>
              <a:rPr lang="ru-RU" sz="1550" b="1" dirty="0" smtClean="0"/>
            </a:br>
            <a:r>
              <a:rPr lang="ru-RU" sz="1550" b="1" dirty="0" smtClean="0"/>
              <a:t>Обновил коньки, салазки,</a:t>
            </a:r>
            <a:br>
              <a:rPr lang="ru-RU" sz="1550" b="1" dirty="0" smtClean="0"/>
            </a:br>
            <a:r>
              <a:rPr lang="ru-RU" sz="1550" b="1" dirty="0" smtClean="0"/>
              <a:t>Елку из лесу привез.</a:t>
            </a:r>
            <a:br>
              <a:rPr lang="ru-RU" sz="1550" b="1" dirty="0" smtClean="0"/>
            </a:br>
            <a:r>
              <a:rPr lang="ru-RU" sz="1550" b="1" dirty="0" smtClean="0"/>
              <a:t>Елка плакала сначала</a:t>
            </a:r>
            <a:br>
              <a:rPr lang="ru-RU" sz="1550" b="1" dirty="0" smtClean="0"/>
            </a:br>
            <a:r>
              <a:rPr lang="ru-RU" sz="1550" b="1" dirty="0" smtClean="0"/>
              <a:t>От домашнего тепла.</a:t>
            </a:r>
            <a:br>
              <a:rPr lang="ru-RU" sz="1550" b="1" dirty="0" smtClean="0"/>
            </a:br>
            <a:r>
              <a:rPr lang="ru-RU" sz="1550" b="1" dirty="0" smtClean="0"/>
              <a:t>Утром плакать перестала,</a:t>
            </a:r>
            <a:br>
              <a:rPr lang="ru-RU" sz="1550" b="1" dirty="0" smtClean="0"/>
            </a:br>
            <a:r>
              <a:rPr lang="ru-RU" sz="1550" b="1" dirty="0" smtClean="0"/>
              <a:t>Задышала, ожила.</a:t>
            </a:r>
            <a:br>
              <a:rPr lang="ru-RU" sz="1550" b="1" dirty="0" smtClean="0"/>
            </a:br>
            <a:r>
              <a:rPr lang="ru-RU" sz="1550" b="1" dirty="0" smtClean="0"/>
              <a:t>Чуть дрожат ее иголки,</a:t>
            </a:r>
            <a:br>
              <a:rPr lang="ru-RU" sz="1550" b="1" dirty="0" smtClean="0"/>
            </a:br>
            <a:r>
              <a:rPr lang="ru-RU" sz="1550" b="1" dirty="0" smtClean="0"/>
              <a:t>На ветвях огни зажглись,</a:t>
            </a:r>
            <a:br>
              <a:rPr lang="ru-RU" sz="1550" b="1" dirty="0" smtClean="0"/>
            </a:br>
            <a:r>
              <a:rPr lang="ru-RU" sz="1550" b="1" dirty="0" smtClean="0"/>
              <a:t>как по лесенке, по елке</a:t>
            </a:r>
            <a:br>
              <a:rPr lang="ru-RU" sz="1550" b="1" dirty="0" smtClean="0"/>
            </a:br>
            <a:r>
              <a:rPr lang="ru-RU" sz="1550" b="1" dirty="0" smtClean="0"/>
              <a:t>Огоньки взбегают ввысь.</a:t>
            </a:r>
            <a:br>
              <a:rPr lang="ru-RU" sz="1550" b="1" dirty="0" smtClean="0"/>
            </a:br>
            <a:r>
              <a:rPr lang="ru-RU" sz="1550" b="1" dirty="0" smtClean="0"/>
              <a:t>Блещут золотом хлопушки,</a:t>
            </a:r>
            <a:br>
              <a:rPr lang="ru-RU" sz="1550" b="1" dirty="0" smtClean="0"/>
            </a:br>
            <a:r>
              <a:rPr lang="ru-RU" sz="1550" b="1" dirty="0" smtClean="0"/>
              <a:t>Серебром звезду зажег</a:t>
            </a:r>
            <a:br>
              <a:rPr lang="ru-RU" sz="1550" b="1" dirty="0" smtClean="0"/>
            </a:br>
            <a:r>
              <a:rPr lang="ru-RU" sz="1550" b="1" dirty="0" smtClean="0"/>
              <a:t>Добежавший до верхушки</a:t>
            </a:r>
            <a:br>
              <a:rPr lang="ru-RU" sz="1550" b="1" dirty="0" smtClean="0"/>
            </a:br>
            <a:r>
              <a:rPr lang="ru-RU" sz="1550" b="1" dirty="0" smtClean="0"/>
              <a:t>Самый смелый огонек.</a:t>
            </a:r>
            <a:br>
              <a:rPr lang="ru-RU" sz="1550" b="1" dirty="0" smtClean="0"/>
            </a:br>
            <a:r>
              <a:rPr lang="ru-RU" sz="1550" b="1" dirty="0" smtClean="0"/>
              <a:t>Год прошел, как день вчерашний.</a:t>
            </a:r>
            <a:br>
              <a:rPr lang="ru-RU" sz="1550" b="1" dirty="0" smtClean="0"/>
            </a:br>
            <a:r>
              <a:rPr lang="ru-RU" sz="1550" b="1" dirty="0" smtClean="0"/>
              <a:t>Над Москвою в этот час</a:t>
            </a:r>
            <a:br>
              <a:rPr lang="ru-RU" sz="1550" b="1" dirty="0" smtClean="0"/>
            </a:br>
            <a:r>
              <a:rPr lang="ru-RU" sz="1550" b="1" dirty="0" smtClean="0"/>
              <a:t>Бьют часы Кремлевской башни</a:t>
            </a:r>
            <a:br>
              <a:rPr lang="ru-RU" sz="1550" b="1" dirty="0" smtClean="0"/>
            </a:br>
            <a:r>
              <a:rPr lang="ru-RU" sz="1550" b="1" dirty="0" smtClean="0"/>
              <a:t>Свой салют двенадцать раз.</a:t>
            </a:r>
          </a:p>
          <a:p>
            <a:pPr indent="19050">
              <a:buNone/>
            </a:pPr>
            <a:r>
              <a:rPr lang="ru-RU" sz="1900" b="1" dirty="0" smtClean="0"/>
              <a:t/>
            </a:r>
            <a:br>
              <a:rPr lang="ru-RU" sz="1900" b="1" dirty="0" smtClean="0"/>
            </a:br>
            <a:r>
              <a:rPr lang="ru-RU" b="1" dirty="0" smtClean="0"/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Январь</a:t>
            </a:r>
          </a:p>
          <a:p>
            <a:pPr indent="19050">
              <a:buNone/>
            </a:pPr>
            <a:r>
              <a:rPr lang="ru-RU" sz="1550" b="1" dirty="0" smtClean="0"/>
              <a:t>Открываем календарь - </a:t>
            </a:r>
            <a:br>
              <a:rPr lang="ru-RU" sz="1550" b="1" dirty="0" smtClean="0"/>
            </a:br>
            <a:r>
              <a:rPr lang="ru-RU" sz="1550" b="1" dirty="0" smtClean="0"/>
              <a:t>Начинается январь.</a:t>
            </a:r>
            <a:br>
              <a:rPr lang="ru-RU" sz="1550" b="1" dirty="0" smtClean="0"/>
            </a:br>
            <a:r>
              <a:rPr lang="ru-RU" sz="1550" b="1" dirty="0" smtClean="0"/>
              <a:t>В январе, в январе </a:t>
            </a:r>
            <a:br>
              <a:rPr lang="ru-RU" sz="1550" b="1" dirty="0" smtClean="0"/>
            </a:br>
            <a:r>
              <a:rPr lang="ru-RU" sz="1550" b="1" dirty="0" smtClean="0"/>
              <a:t>Много снегу на дворе.</a:t>
            </a:r>
            <a:br>
              <a:rPr lang="ru-RU" sz="1550" b="1" dirty="0" smtClean="0"/>
            </a:br>
            <a:r>
              <a:rPr lang="ru-RU" sz="1550" b="1" dirty="0" smtClean="0"/>
              <a:t>Снег - на крыше, на крылечке. </a:t>
            </a:r>
            <a:br>
              <a:rPr lang="ru-RU" sz="1550" b="1" dirty="0" smtClean="0"/>
            </a:br>
            <a:r>
              <a:rPr lang="ru-RU" sz="1550" b="1" dirty="0" smtClean="0"/>
              <a:t>Солнце в небе </a:t>
            </a:r>
            <a:r>
              <a:rPr lang="ru-RU" sz="1550" b="1" dirty="0" err="1" smtClean="0"/>
              <a:t>голубом</a:t>
            </a:r>
            <a:r>
              <a:rPr lang="ru-RU" sz="1550" b="1" dirty="0" smtClean="0"/>
              <a:t>. </a:t>
            </a:r>
            <a:br>
              <a:rPr lang="ru-RU" sz="1550" b="1" dirty="0" smtClean="0"/>
            </a:br>
            <a:r>
              <a:rPr lang="ru-RU" sz="1550" b="1" dirty="0" smtClean="0"/>
              <a:t>В нашем доме топят печки. </a:t>
            </a:r>
            <a:br>
              <a:rPr lang="ru-RU" sz="1550" b="1" dirty="0" smtClean="0"/>
            </a:br>
            <a:r>
              <a:rPr lang="ru-RU" sz="1550" b="1" dirty="0" smtClean="0"/>
              <a:t>В небо дым идет столбом.</a:t>
            </a:r>
          </a:p>
          <a:p>
            <a:pPr indent="19050">
              <a:buNone/>
            </a:pPr>
            <a:endParaRPr lang="ru-RU" b="1" dirty="0" smtClean="0"/>
          </a:p>
          <a:p>
            <a:pPr indent="19050">
              <a:buNone/>
            </a:pPr>
            <a:endParaRPr lang="ru-RU" b="1" dirty="0" smtClean="0"/>
          </a:p>
          <a:p>
            <a:pPr indent="19050">
              <a:buNone/>
            </a:pPr>
            <a:endParaRPr lang="ru-RU" b="1" dirty="0" smtClean="0"/>
          </a:p>
          <a:p>
            <a:pPr indent="19050">
              <a:buNone/>
            </a:pPr>
            <a:endParaRPr lang="ru-RU" b="1" dirty="0" smtClean="0"/>
          </a:p>
          <a:p>
            <a:pPr indent="19050">
              <a:buNone/>
            </a:pPr>
            <a:endParaRPr lang="ru-RU" b="1" dirty="0" smtClean="0"/>
          </a:p>
          <a:p>
            <a:pPr indent="19050">
              <a:buNone/>
            </a:pPr>
            <a:endParaRPr lang="ru-RU" b="1" dirty="0" smtClean="0"/>
          </a:p>
          <a:p>
            <a:pPr indent="19050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Февраль</a:t>
            </a:r>
          </a:p>
          <a:p>
            <a:pPr indent="19050">
              <a:buNone/>
            </a:pPr>
            <a:r>
              <a:rPr lang="ru-RU" sz="1700" b="1" dirty="0" smtClean="0"/>
              <a:t>Дуют ветры в феврале, </a:t>
            </a:r>
            <a:br>
              <a:rPr lang="ru-RU" sz="1700" b="1" dirty="0" smtClean="0"/>
            </a:br>
            <a:r>
              <a:rPr lang="ru-RU" sz="1700" b="1" dirty="0" smtClean="0"/>
              <a:t>Воют в трубах громко. </a:t>
            </a:r>
            <a:br>
              <a:rPr lang="ru-RU" sz="1700" b="1" dirty="0" smtClean="0"/>
            </a:br>
            <a:r>
              <a:rPr lang="ru-RU" sz="1700" b="1" dirty="0" smtClean="0"/>
              <a:t>Змейкой мчится по земле </a:t>
            </a:r>
            <a:br>
              <a:rPr lang="ru-RU" sz="1700" b="1" dirty="0" smtClean="0"/>
            </a:br>
            <a:r>
              <a:rPr lang="ru-RU" sz="1700" b="1" dirty="0" smtClean="0"/>
              <a:t>Лёгкая позёмка.</a:t>
            </a:r>
            <a:br>
              <a:rPr lang="ru-RU" sz="1700" b="1" dirty="0" smtClean="0"/>
            </a:br>
            <a:r>
              <a:rPr lang="ru-RU" sz="1700" b="1" dirty="0" smtClean="0"/>
              <a:t>Поднимаясь, мчатся вдаль </a:t>
            </a:r>
            <a:br>
              <a:rPr lang="ru-RU" sz="1700" b="1" dirty="0" smtClean="0"/>
            </a:br>
            <a:r>
              <a:rPr lang="ru-RU" sz="1700" b="1" dirty="0" smtClean="0"/>
              <a:t>Самолетов звенья. </a:t>
            </a:r>
            <a:br>
              <a:rPr lang="ru-RU" sz="1700" b="1" dirty="0" smtClean="0"/>
            </a:br>
            <a:r>
              <a:rPr lang="ru-RU" sz="1700" b="1" dirty="0" smtClean="0"/>
              <a:t>Это празднует февраль </a:t>
            </a:r>
            <a:br>
              <a:rPr lang="ru-RU" sz="1700" b="1" dirty="0" smtClean="0"/>
            </a:br>
            <a:r>
              <a:rPr lang="ru-RU" sz="1700" b="1" dirty="0" smtClean="0"/>
              <a:t>Армии рожденье.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 smtClean="0"/>
          </a:p>
          <a:p>
            <a:pPr indent="19050">
              <a:buNone/>
            </a:pPr>
            <a:endParaRPr lang="ru-RU" b="1" dirty="0" smtClean="0"/>
          </a:p>
          <a:p>
            <a:pPr indent="19050" algn="r">
              <a:buNone/>
            </a:pPr>
            <a:r>
              <a:rPr lang="ru-RU" sz="1550" b="1" dirty="0" smtClean="0"/>
              <a:t>С.Я. Маршак</a:t>
            </a:r>
          </a:p>
          <a:p>
            <a:pPr indent="19050">
              <a:buNone/>
            </a:pPr>
            <a:endParaRPr lang="ru-RU" b="1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82924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Д/и «Найди лишнее» 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(нажать на пустой фон, 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исчезнут лишние).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5a423ca7d3252dbb7cd5bd56e9365c6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928926" y="3643314"/>
            <a:ext cx="2277838" cy="2671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58f1856b8047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929190" y="500042"/>
            <a:ext cx="3962550" cy="26432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1369150071_1343406569-195515-366937_original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429256" y="3429000"/>
            <a:ext cx="3467098" cy="29479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 descr="cBNPCGDlVnU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00034" y="500042"/>
            <a:ext cx="3966322" cy="26431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 descr="Дети ставят скворечник весной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214282" y="3429000"/>
            <a:ext cx="2623809" cy="28861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Другая 2">
      <a:majorFont>
        <a:latin typeface="Monotype Corsiva"/>
        <a:ea typeface=""/>
        <a:cs typeface=""/>
      </a:majorFont>
      <a:minorFont>
        <a:latin typeface="Monotype Corsiv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354</Words>
  <PresentationFormat>Экран (4:3)</PresentationFormat>
  <Paragraphs>92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«Времена года»</vt:lpstr>
      <vt:lpstr>Аннотация</vt:lpstr>
      <vt:lpstr>В году четыре времени года:  осень, зима, весна и лето. Каждое время года  состоит из  3 месяцев.</vt:lpstr>
      <vt:lpstr>Каждый месяц в году еще с древних времен имеет свое имя. Названия месяцев года пришли с старинных времен, в своих названиях можно увидеть то, что происходит в данное время года,  в данный месяц. Давайте познакомимся с каждым временем года поближе. </vt:lpstr>
      <vt:lpstr>Слайд 5</vt:lpstr>
      <vt:lpstr>Зима: декабрь, январь, февраль. </vt:lpstr>
      <vt:lpstr>Слайд 7</vt:lpstr>
      <vt:lpstr>Д/и «Найди лишнее»  (нажать на пустой фон,  исчезнут лишние).</vt:lpstr>
      <vt:lpstr>Слайд 9</vt:lpstr>
      <vt:lpstr>Собираемся на прогулку зимой (нажать на пустой фон,  исчезнут лишние).</vt:lpstr>
      <vt:lpstr>Слайд 11</vt:lpstr>
      <vt:lpstr>Весна: март, апрель, май.</vt:lpstr>
      <vt:lpstr>Слайд 13</vt:lpstr>
      <vt:lpstr>Признаки весны</vt:lpstr>
      <vt:lpstr>Лето: июнь, июль, август.</vt:lpstr>
      <vt:lpstr>Слайд 16</vt:lpstr>
      <vt:lpstr>Д/и «Разложи овощи и фрукты» (нажимать на фрукты, овощи в любом порядке).</vt:lpstr>
      <vt:lpstr>Слайд 18</vt:lpstr>
      <vt:lpstr>Собираемся на прогулку летом. (нажать на пустой фон – исчезнут лишние предметы).</vt:lpstr>
      <vt:lpstr>Слайд 20</vt:lpstr>
      <vt:lpstr>Осень: сентябрь, октябрь, ноябрь.</vt:lpstr>
      <vt:lpstr>Слайд 22</vt:lpstr>
      <vt:lpstr>Д/и «Найди пару» (нажимать на ряд мишек внизу,  в любом порядке).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Иришка</dc:creator>
  <cp:lastModifiedBy>Иришка</cp:lastModifiedBy>
  <cp:revision>34</cp:revision>
  <dcterms:created xsi:type="dcterms:W3CDTF">2018-01-25T09:35:28Z</dcterms:created>
  <dcterms:modified xsi:type="dcterms:W3CDTF">2018-01-25T14:52:23Z</dcterms:modified>
</cp:coreProperties>
</file>