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4E136D5-8CBA-46AB-BF08-99999F09F841}" type="datetimeFigureOut">
              <a:rPr lang="ru-RU" smtClean="0"/>
              <a:t>15.01.2014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9790E5F-1061-4824-A768-17AED5FC20E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78010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Мастер-класс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Цветы из </a:t>
            </a:r>
            <a:r>
              <a:rPr lang="ru-RU" sz="5400" b="1" dirty="0" err="1" smtClean="0">
                <a:solidFill>
                  <a:srgbClr val="FF0000"/>
                </a:solidFill>
              </a:rPr>
              <a:t>фоамирана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4295" y="2348880"/>
            <a:ext cx="6400800" cy="14732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</a:t>
            </a:r>
            <a:r>
              <a:rPr lang="ru-RU" sz="4800" b="1" dirty="0" err="1" smtClean="0"/>
              <a:t>Мустафаева</a:t>
            </a:r>
            <a:r>
              <a:rPr lang="ru-RU" sz="4800" b="1" dirty="0" smtClean="0"/>
              <a:t> М.Н.</a:t>
            </a:r>
            <a:endParaRPr lang="ru-RU" sz="4800" b="1" dirty="0"/>
          </a:p>
        </p:txBody>
      </p:sp>
      <p:pic>
        <p:nvPicPr>
          <p:cNvPr id="1028" name="Picture 4" descr="http://f11.ifotki.info/org/015c10c0ee850d3b4725ab2c0687fd996dc3c31230469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2952328" cy="268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Мастер-класс Материалы и инструменты 8 марта День учителя Моделирование конструирование МК Розы из Фоамирана Фоамиран фом фото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13" r="6033"/>
          <a:stretch/>
        </p:blipFill>
        <p:spPr bwMode="auto">
          <a:xfrm>
            <a:off x="5724128" y="3717032"/>
            <a:ext cx="2898756" cy="27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439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лаборатория</a:t>
            </a:r>
            <a:endParaRPr lang="ru-RU" dirty="0"/>
          </a:p>
        </p:txBody>
      </p:sp>
      <p:pic>
        <p:nvPicPr>
          <p:cNvPr id="10243" name="Picture 3" descr="C:\Users\НИЯРА\Desktop\IMG_0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29" y="1700808"/>
            <a:ext cx="3960440" cy="295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НИЯРА\Desktop\IMG_042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7" t="2526"/>
          <a:stretch/>
        </p:blipFill>
        <p:spPr bwMode="auto">
          <a:xfrm>
            <a:off x="4788024" y="3429000"/>
            <a:ext cx="4105456" cy="313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356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90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Творческих успехов в работе!!!!!!!!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НИЯРА\Desktop\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6"/>
          <a:stretch/>
        </p:blipFill>
        <p:spPr bwMode="auto">
          <a:xfrm>
            <a:off x="467544" y="1580713"/>
            <a:ext cx="3949529" cy="26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Мастер-класс Пасха Аппликация Пасхальная курочка-несушка Бумага фото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338" y="1484784"/>
            <a:ext cx="3140124" cy="2355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НИЯРА\Desktop\vystavka_germaniya_chistaya_paroch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23179"/>
            <a:ext cx="3428156" cy="283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365104"/>
            <a:ext cx="4836057" cy="2325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6999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468052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 smtClean="0">
                <a:solidFill>
                  <a:srgbClr val="8A8A94"/>
                </a:solidFill>
                <a:latin typeface="Georgia"/>
              </a:rPr>
            </a:br>
            <a:r>
              <a:rPr lang="ru-RU" sz="2000" dirty="0">
                <a:solidFill>
                  <a:srgbClr val="8A8A94"/>
                </a:solidFill>
                <a:latin typeface="Georgia"/>
              </a:rPr>
              <a:t/>
            </a:r>
            <a:br>
              <a:rPr lang="ru-RU" sz="2000" dirty="0">
                <a:solidFill>
                  <a:srgbClr val="8A8A94"/>
                </a:solidFill>
                <a:latin typeface="Georgia"/>
              </a:rPr>
            </a:br>
            <a:r>
              <a:rPr lang="ru-RU" sz="2000" dirty="0" smtClean="0">
                <a:solidFill>
                  <a:srgbClr val="8A8A94"/>
                </a:solidFill>
                <a:latin typeface="Georgia"/>
              </a:rPr>
              <a:t>       </a:t>
            </a:r>
            <a:r>
              <a:rPr lang="ru-RU" sz="2300" b="1" dirty="0" smtClean="0">
                <a:solidFill>
                  <a:schemeClr val="tx1"/>
                </a:solidFill>
                <a:latin typeface="Georgia"/>
              </a:rPr>
              <a:t>История </a:t>
            </a:r>
            <a:r>
              <a:rPr lang="ru-RU" sz="2300" b="1" dirty="0">
                <a:solidFill>
                  <a:schemeClr val="tx1"/>
                </a:solidFill>
                <a:latin typeface="Georgia"/>
              </a:rPr>
              <a:t>возникновения искусственных цветов уходит корнями в далекое прошлое. </a:t>
            </a:r>
            <a:r>
              <a:rPr lang="ru-RU" sz="2300" b="1" dirty="0" smtClean="0">
                <a:solidFill>
                  <a:schemeClr val="tx1"/>
                </a:solidFill>
                <a:latin typeface="Georgia"/>
              </a:rPr>
              <a:t/>
            </a:r>
            <a:br>
              <a:rPr lang="ru-RU" sz="2300" b="1" dirty="0" smtClean="0">
                <a:solidFill>
                  <a:schemeClr val="tx1"/>
                </a:solidFill>
                <a:latin typeface="Georgia"/>
              </a:rPr>
            </a:br>
            <a:r>
              <a:rPr lang="ru-RU" sz="2300" b="1" dirty="0">
                <a:solidFill>
                  <a:schemeClr val="tx1"/>
                </a:solidFill>
                <a:latin typeface="Georgia"/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  <a:latin typeface="Georgia"/>
              </a:rPr>
              <a:t>       Бытует </a:t>
            </a:r>
            <a:r>
              <a:rPr lang="ru-RU" sz="2300" b="1" dirty="0">
                <a:solidFill>
                  <a:schemeClr val="tx1"/>
                </a:solidFill>
                <a:latin typeface="Georgia"/>
              </a:rPr>
              <a:t>мнение, что искусственные цветы подарил миру Древний Египет, они были известны египтянам еще в третьем тысячелетии до нашей эры, но есть и еще более ранние упоминания о появлении искусственных цветов, относящиеся к Древнему Китаю, здесь цветы изготавливали из шелка, золота, фарфора, а также из более простых материалов, таких как перья, глина </a:t>
            </a:r>
            <a:r>
              <a:rPr lang="ru-RU" sz="2300" b="1" dirty="0" smtClean="0">
                <a:solidFill>
                  <a:schemeClr val="tx1"/>
                </a:solidFill>
                <a:latin typeface="Georgia"/>
              </a:rPr>
              <a:t>и пергамент</a:t>
            </a:r>
            <a:r>
              <a:rPr lang="ru-RU" sz="2300" b="1" dirty="0">
                <a:solidFill>
                  <a:schemeClr val="tx1"/>
                </a:solidFill>
                <a:latin typeface="Georgia"/>
              </a:rPr>
              <a:t>.</a:t>
            </a:r>
            <a:br>
              <a:rPr lang="ru-RU" sz="2300" b="1" dirty="0">
                <a:solidFill>
                  <a:schemeClr val="tx1"/>
                </a:solidFill>
                <a:latin typeface="Georgia"/>
              </a:rPr>
            </a:br>
            <a:endParaRPr lang="ru-RU" sz="2300" b="1" dirty="0">
              <a:solidFill>
                <a:schemeClr val="tx1"/>
              </a:solidFill>
            </a:endParaRPr>
          </a:p>
        </p:txBody>
      </p:sp>
      <p:sp>
        <p:nvSpPr>
          <p:cNvPr id="5" name="AutoShape 4" descr="data:image/jpeg;base64,/9j/4AAQSkZJRgABAQAAAQABAAD/2wCEAAkGBhMSERUUEhQWFRUWFxcVGBgXFxgXGBkXGBgXFxcdFx0XGyYeFxwjHBgXHy8gJCcpLCwsGB4xNTAqNSYrLCkBCQoKDgwOGg8PGiwkHCQqLCkpLCwqLCwsLCoqKSwsLCksLCwsLCwsLCwsLC0sKSwsKSwsLCwsKSwsLCwsLCwsLP/AABEIALcBFAMBIgACEQEDEQH/xAAcAAAABwEBAAAAAAAAAAAAAAAAAgMEBQYHAQj/xABOEAACAQIEAwQFBwcICQQDAAABAgMAEQQSITEFQVEGEyJhB3GBkaEUMkKxwdHwI1JigpKT0iQzcoOistPhFhdDU2NzwuLxFVR0szREo//EABkBAAMBAQEAAAAAAAAAAAAAAAECAwQABf/EAC8RAAICAQMCBAQGAwEAAAAAAAABAhEDEiExBEETIlFxYYGR0TJCocHw8VKx4QX/2gAMAwEAAhEDEQA/ANBMxowla3301yt+L11YWtvXjJs3NIerIfKuoxtv0psIzzO1GWHz5V1sFIeoTzNFkY335UksfmaTcWNrmnk6QsVuO1J5GjCmq36mlS1hvQTOaFATTdiS2/P7aMUPU+6q5xPtIsGJELq5zRPNmUZrBXC2It4RrfMSBp50Wm+AppFmVz1o5kP4BqN4fjllTMpNtrHcGwNjbyIPtqP4f2sjYyrI6RsmIkgUZrswQhQ1t9SSNrC1FcA5ZLYpzrS+HlOQVA8f433KZh4z3sUJF7WMjquvmA17UviO0eHhsk2IijY8ndVPrsToPPagk7GdUSjTGlInPK1NFmVlDKwIOoYG4PmCDrSf/q8Sv3bSxhzspdAxvt4Sb1NW2M6ok2npv3tzypvNxJVYKxsT6+eg9WotUHPx9mkZVJCqStxYEkaE33te+1tqGSelWxsUHN0i1XuaVOlVjDcaMepbOL+LNrYcyp303sdDT/j3G/k0JlKZ7PGmUG1+8kSPT1Zr+dvbS45rJ+E7Jjlj2ZLZh0ruYWqExXaaJCAAzeJk+aUIZcrWIexF1NxTLC9pM2JkLkJAuEjn8dhlvLMrMT0KoulWUHdkrRZ9OYrth0qmx+krDZtYpxF/vTHZbdSL5wvnl9lXCKdXAKWKkAgg3BB1BBG4NNTXIGxKQi/srgSkuMYvuYZZFTMY43e1zrlUtb22tVG4d21lxHEkCNbDOHCrlGqqrnOTa+YshO9sttDe5n4TnbQ3iaS+D53OlWb11nHC+207YhixBV/DHFZbZnBaEAqMxPijzXJ0Y2tatJRbDXU6a7fDlVNDitxdaYmX9dcaY0oSL0R7UrWwUwkk550lFiaUlC0moHSprZj3sHbEUV8VqNaMwBGgpGQgcqSfNDRFTP50KRaTyrlcduHOlE72w2p6cMLa/VRhAo5H41ZJ2T2Ggk0oyv8AZTzuBY6fXXRAPzfga6mc2N81IvJrb1VJjDg/Rt7KQfC+I6c6afAI8kPxCYp4rmxsuUGxvrty23vbbflTPFyiWMxF7sxhJXUlUZtDqBvb2WFSOGhGIaQMWV4m7p1VgBocyMPJlKkdPWL04j4Ii2OtwysWY3JykmxOwGuwAFBJo61yVefs1b5SUnnVYwihRI1icinxdR4hpp66aycFycQEed2BwE5LO7MdZkBsTcqPLlVq4XEMRBJILhZ2Lrzsi2jT3iMN+tud6geL4AT8UCa6YJmtpZr4lLAkjqt9OYHnVm9/kTiqXzIzg2HbDTq3e/kpjkLNoysSQpYOPEc2l7nRtdad8J4YhixTuFLpj5hn0B0mjB25b6VIzcOEsbYVVUFQWsVsFYaXBAAF7kc9GNN+zEIEWIiaxHyzEm5Y3JSVeZU3+aN+tSc4+G2yijJSSGfbZUihldQtxisK2mmbLJGdT/SDeo3qu8JgRoTLILzSjOzm+Ys4BHOwsTz+iB6qnfSMo+SSEBdZIjoSbXmU6+EXudvUd6pKx2iQqWsVjz5Wa+Uxi+W+xHUWtYVzrJjWl8spi8spalwia7PcTnhixKIbXjWSMAAKkkkqw3QbAeJWt1W/M0rheDo0OVwL+NZD3BkLsHYZ2Zo3LORl+luDoKrPZfHO8cma5Kx4cC51P8vw9tT5Nl9laJiVGaRhGO9ckMg7tTb5xb8puxJOt789q0q4Ou/9GbJU/YiZI5HjSFHLiHECNcxIYpJGkkYOYhvD41ubmwG9NuORvh5nBvlztlcbG5uRfbMCbW3586c4NUSLEscwMc+FaPKQWBWCMkDu/CxsWvyOt9anuHcSVn7pUMinD3K/nTXJYAONTbMb/wDis+dKWxr6TL4L1NWiq8KebESiJLHN84m3hXmT7L6czYVJ47HticO8jFgq4jCAKD4bHFRgAg72FjfS++tTHCAYcLnMWXupM2hspDNkYbXWwsSTtem3EeHd3wsE3zSYjDTHyz4mGwFuQWwpcEYx4D1mZ5ZbKkiQwUhkbFWhN+9DWkC2FgEN7m1xlva+xqp9sXk+UsHAGaLCKQPmlO+xDD5pNhmVfd5irdxSY4eUpIVYTy3jCqFJfazAEk8vEQRoNuVH7b4RxiPGO7YLh7ANewMmLsQbWFzblzNUgk5Nr0MzbUVZGiWws9jm0I0II0G3M2NybX192lejoucCgtYJJKi3OyrIco16DT2Vl2CQZWDGQ6nLY8yBa99LX1Pr0rTvRsrDA2Ib+exG++srGjWzKTfBIdqcy4XEMSLCCU/2GrJuzjNG4I3jwkh5aFomAA/WlXfrWg+k/G93gJBY5pisC/rnX+yGqgrKUMjFHCMMuYBsgVTC51Iy690R7d6bFtFkMnKHvY3B5+IwC91j7+cfqAQJbnuK18I1Zh6L4AcXKTe6YeJf22ztpuNfxyGoCP7K7LzR0OAd2aDIa60dEYVFlEEljPlSIiPlTh/bTfu/M1PhjLgNIjeVEkU22FdmGm5or7b0kl5h4hVU+XuoVyNdPnUK5DND98QaHyhvO3qpAnSuhhpVNW5Kth0JjbnQE5pLvQBXRPTNi0O1m603bEm59Z+uijFU0L6+2uyS2QYRtkUnEhHxPEAtZWw0LEa6uHdVt1JU7Dp66fcT4opglAuGMUmW43ORrWsbX8r3rP8AtTjzh+KSMR/OQx5CR9FfCwB9YNNcX2w8DBtRlIt1vpSZMk1NKK22NmHo/ExOdmkdl5R8hw1tfyEX9wX+N6hpbjimYAsfkLWAsCf5QugvbrTzsS7Lw7DBgQe6B57G5X+yRTDiMbScRCqSpbAuL66fymK+3lpVvzNGH8o6wDNC3gwwBIynK0gY+tpECsfMnlUbwJZHTEACSxxuKJCqjAHvTzJBvSfGYHkw2HIBJjTvMx1uR3a2JPI5rnran3ZPBtJFNlZo2GOxTArrvJqGF7MLG1jRW6aO4pkX2v4fJ8lyES5DLALFIwCxlUDVSWJ1qmcLMgRG8OykAmx0VbWuCDv5VsPHeBvMoAcqBLBLZhmF4pEfw63FwpFhpc3qlcS7B41pGMa4aKNszd2zu4VmJJKnuwQpJPh5a23pkvKkuUMpK3q4ZB4GIuZmBA/JQs91sFAxkGumhFgTcdDVkxPZ6cyu5YNIAFzBW8QIiVgDYaZWbkNieVPOy/ZWfDRzJJHh5DKrXbM5LnUKrDuwFjsTcC5ub63plB2IxwBAfDAahSyu8iA8gxUByOrAna96dST2bIyVbxRI9m+AAxY2NCtzKF8Q2fuIs3K4sSR1867JiMPDiVJDyYlFVX7vVAQMtrEga3Om+p86d8Nw0uBwkgfufySM65DIWZtSzSZxqS1tvVtaqjwFW1k+lcsWFgwOwuW0UMSep3q+Dp4z1TlwtvcTJllFKK5ZdJuFpLhniLudGe1hmOhWxC6ML7jqeRpj2i4d3fDQFvbvcKSCNb/KIBz29VQGO40+HKshGcXsQLBgL6hQSbsxNy2463FWPj+JkxPDUcRsGdsK+QXYj+URE7akWF/VUJ4Viaa4Djz+JcXyiOx0feSMzSSsQzZS4Q5f+WVkUAeYGvU1W+1sTyOZCzNkgwjszhc2XvsShZsugsWF/jzrSIeHYiIvkkVwzM9pFN7sbnxIQAL/AKOlRDcKnmxsuZhEGw0UZKBZQcss5ZLSLr4WBPh2NTg3b32KtrstzOySE1KDXc2C2vbUX5DntpetN9HmFdcAhYjxtJINCLq7kqR6xY+2on/VFBqDPPlvfL4MosbiwKkW8qt+A4Y0a5e9eXW4MmW4FhoMqgW0+J9nOktnY8panwUv0oRgvgkkcZTJI5Gu6KtvZdre2mSY9cpAdLWtqW29QGtK+lXsxNiGiljdbQq2ZRqwDMDmtceHRRVHjwcjEIsilzYaKuYk6aDOdfZUcuFZEt+Db0ubFBPxF8y6+jLDfyvHSK3hvGg3t9LQerLatFDG29U70f8AZF8Ekl5e8MpVmUAeBlBBFwxzGxHTareImp5vekYtnbDFj1ojOetd7pqHdmkZyEnlPU0iZWp4YTb/ACpMw0jTHTQmSSL0liFJWwGtqcvHpRW20+6lnyNFjLDRvlF7352sK7S8K6fj7qFSsozpBo2Q6amlVxA6D8eylFcHbL8PurTsR3CLhyefvoHDkc6XVCdiv49lcCH9Gi6oXcSWE9aIMLr84+7/ADp2I9NStIyoEBZnAAuSelq6SOTKH6UVhSBTPIC9yYgiZZBsG8RcgLsDca6WFxcZJgeLxmVO+BlQMLp80PbkSNRr5czUz2v4vHj8S5aTIQcqA/NyAnLqxttqfm6sd+TzsBwSKKcvO+V0BKMrAXDKVOjqSCPV9Ktr04seqRPE8mSfhwb3NT4Ji1xbLLDIREE8URWxV9QAbGwIHLawBGhFPcT2bikcSNmzBSgYMV8JYPbQ2+cAfZROyoUxuBJJKoc+N8tybC48KgEAFeXlU2uHFt6xOV7orp02mREfAo10DSdP5xunK56D4U2k4xh8HIsIuDI5ka2tjI3idix1udbDYdOZe2mEkbuBHfVmOgJOYAZdiLW8Rvytfa9VSWITKZXJMjmwYFGNlW3ihuW2FwRcnpzq0caq2QlkadIsvbXirpHGsbsjli1wSDlUWO2+rDTmR7aJwztLKuFaTEq5ZLAEjL3l721IA5ana2u96q8HGGWVlIWRwkaxyEEmMKupAe9mNxfrbe+gtXF+0Q+SpIgUtIwjsfEEYKS19+Q09YOu1O47JULqqT3GmC7WTOsrWQsFDIhNho1mAO7G2tr6nS4qR7KcfnxBfvFUKv0luNTYqNSb6a+Qt1qp47EAx96CiMpDNbKhIDAGyqbWAN8wG6C+lWvsRdk0CiNc+bL9KQubD1KiqLeY3oSjFJ0joSk6tiHbrDFkD5gujI5JAAU2e51ANshGp+lVdwWMjVVVW1ADAgjYHTyCjU8yTfa16tPbyQRxI5QOmbKwIVlGYaEhtOVvb76a2NGIGSOPYcgMgsOdhoPuqS6ueJaexuh/576iLmhvhIvleKSJRYEhn0IKqL5jf1EDXUki++uuJiSoAFrCwAtawA0tWd9jcZFhbmZJE74jJIRmQqpy2upOVs17g+XSr9h8RFIuZCrjqpBHw51Tqcjm1XBh6fD4Vp82HxGLYqQCASCB5GqrhsWvygrzzSBL3BDWsL25+L4Va8i9Ko3Go4YsakRCAyNFkBDnR2KPc5tTcHXzG9Z1Jo0OGp7F673zrveWqrY7tFkxdgCVjOUqCfECPEdNLg7E/m8rm87hu0EMr5FG6B1NyAw1DD9FlKm6n11TRJKyeuLenuU30j8QkisUZVSVQjlnYE5cwC6KbDx+32ms5TDsAdLMniBF7HITfKbC942UX/R8q1rtzEwKSIhZFDZ7XJXQkNpqBvc35Cs54p2iDSxAqfECyvcnwkMrCxNrEWa/6Iro5JXpSNSwLw/Eb2LH6J+00bd5CWtIcpUbBgo8RGvzhfUe3XW2kDFnz+NeWMJxBoZhJGxUq2YEbgg6H2feOdejuyvHRi8LHMNCRZwOTjRvZzHkRVs+OvMjJCX5Sb+U9a58p9dJhqFzWZtlQzYo9aSM9GO1AULOCZtN6TknsNxtTnOLUiSG5Ae6p5eSkOCMhx1xqdbnk32UKkPk46ke6hUqLahYQr1sfK1KCBdPFr6h99NVelBa9aUzO0OhEv53w/zoyx8sw+NNSD5e+lU87eyhYKHscQtv+PdUJ2oULhMQzN82ORvaASv9oCpQPbaq/wBuGLYDFBd+7JGttmB39lU5aE9TCMd2QmUhnaNe8uyjMW8P6oNtPO+lJcDjZoZ1V8pFmWwJuVDnKOgPWrZwf8vF3UhtJEfCd9PLrcX061H9mezM35UsUswB1a4I8euhrT4ycWptJr7jSxSxyUsdtNbfNGgdk+3eGbCwrlaNsozZVume/jIsSdTc2sd/Kr3FcqCLHnvpWJ9mOGvHDkIuyMZCVfTuwuflodmNq1rs5iEaMKGY2sRqNj7ORuPURWXLpU6iPCEnj1t9yaSIm/Q+YqvcP7FLHmz5WsSFGhUrbdwd/wCjsCL61YkjH5x+FDuwfpH4U8ZVwRlFPkqOG7LQtjMSpuAqwHwCNLl0e/zQAPm3sAPXTDivcQTKndPLlcZo5GjAYkfk3Q3Fz4stm3B5FRVjwUP8txfi+jhuX6ElVPthw0yYqIlgpMix+HmoEjoxve5upHvB2ppSfA2PHGUvMLccjwssKoIr940qSd4MrRGNQ7EBLLnGZCNDca7AguuCcViwOHESK7RoTyBcsxJJFrAi552I89qa4PDss2XFKkscih8roGzBfCrKCPngEgjcgjypjLh41ilRUVjHjJwGUAMImVZEsw3X8qlgbjbTSpu5O745RVKEItNPfhlh4z2pkjh7xIFkXndmsB5+C1VEcVZ5WmYCPOBdVVreEWuL35DX1ewSOCxLhVWUKAwORsoCuFJBuANwfaNxpuxxPAXBPdvkB1KWzL0uLgL7T8NqipRdwyl9GTE1PHw18jicceJJEyrJE5v3ciEjORrYXG43Hlf1yHDOHyRsJ43CE38B7xgoJzFb3PM7bWNvOoPG4ERA5prybLY3A9XMfZyPOloMZipkIW6oi2zbXsBoBfob1Sbbio4n72COJyk8nUJrvx8u3c1XhmMWaJXCkX3G9mBKsL89Qdag+1kgikhmKKRGXbMbFicjLkAtcfODA33B05067Gq4wqga5Wcb8sxP21IcR4YJlCzRrIoNwGF7Ha41rmnHbuZoyjJ2uCCw/B4sRmm+k5zZTfKM2tzYhmJ1APhtYC2hvDcR4a6EsO6LRKweNGkDmNo2RsqTA5jY6WIvlA13DrimEkwOLSaMP3brkCXOUMNSup0DAAjoVJ8qneMlZ4VYoHDEBbi5F/ne4BtOtVhNvZizxKPnXDM87TdrMZHB3RCqDh7d5YuXBj8RzNYXIJ1tppqd6zaeY5MLcnS4FtLDMDvf11quMl+U4fF4WMBjGzIotquYAgC+nhJdRrawAqC4n6M5DBhu6VjIgPe6DfwkaA6bHUVtjGK4MuuXFnOy/o3w+Lzs+dIlBVWVrFpL7+IEED42qz+jXDHBYzEYB3zjKsyNa19AL2vobNY2v8z3z0krhBHEhRV8VgCAFj8dvaQAfXUKmBmPF4sQiSEZBHJYeEKTILk+34UJ7xaBC0zRjH50RsP50ixb800BI35tec2bEgPEQN6J3ddDnpXHlNA44V02pFttBShkNqJSZFuNAIga3WhRe9PJb+0ffQqWxXcXaO/Kh3eoo6jzNHC1eiNnO7P49VF7o0pr5UYE8wKNAYQR26UjpztT1TbkPjSTMPzaaaBEr3avhfeQ54x+UiOdbDcfTXzuBceYFUOeRiNJWVHBIttbTMAfLXToVrRcZ2khjfK2lsxvdB8z5xCk5mC8yBp561mXDcSuokDlScwyalTz+B5i1vVVMUNSeSrS2ZXVqh4V0+Y/ui59huEqEeQ+Js2QXOgUIu3rzEX6D13QwEhwWLMRPgBup/4TXt+z9aUfs7x2CFSneEgnN4hkYGwBuGNjtfcUftLjMPiEDRSqZojcL9JlOjLY8+Y8x51LJUpNxLYE8fkyKk9vn2Zbu909/OjZzVJ4b2vcIPCxC+E5o308iVGhtbcVMxduYNM/hv0u3wsG+FCLtkp4ZRV9hXARscdiv6GG5foyimfHey158O6kqZJ7MLjLrHKWYDQhjbrYk0OFdo0biEgQZ++WALYgWCLIWY35anS9/CdNqnuNzflMJ/8AJH/0z1ZU2RdoT7Q8DaaHLGtpE8UZuNwLZd9mGnuPKsxinkEuIVUIaQRPlB+lrG2l9CWC3862gPVL4hwSMcWw8oNu8SViBsZYsjry0+cW9a+ZqUoarNWDOobS7br3JDEdmQ2DTDsuqKoVhoRIupIPK5v7CaovybEfNkZggv8ANBzED1/N+Nay0gHMfj2VROOYz8q4V1HiOikkm/iOw13qOdeW4op0ueSk1ezK1xGJIo/Ctidzux9Z3qwcS4W0OBhRUcuc7OFF/E63N9DoLBfZVfSYSzxF2UJnS+ZtT4wLeV/PrWul/VTY4vGrkt/iU63qI54LHCVrvXqQ3ZORxh/ELHO+mUjTTWxA86l3nNHAv/5oGMeXvqjpvbY81WudyK4/hDPh3T6Xzk/prqvx09RNUGLtP3MLtIT4Q2VCP9potvIm1j0sfOtTFhuBWP8ApkwYjnjZRZZVZiORkUgFvWVYD39Td8UfOmiryLwnCS9vcq/Z7ihR3JUu73YnXS5u5fy2N7G2vWrZwrGyszd1MsnPKGkUeI3GW4sNrAG3LmbVVMEVELRx2YkRq7AHVnb5ikfRCrJfqSfVWg8P4LkZohoTDHIDrow8L/HX2VqcE5N+vxM/jNRSpbfD/YXhfamzMJLhirR2fTfU2YD1deVWjs9xRZJCVNzkII6ZSpH940x7PBTmhnRSZAJMpAZc6gK+W45jKR5A1K8P4BDA5eKPKxBX5zEWJvoCSBtUcmrHJxu0x4ZMWbGpJVJenH3JV3v1oZqJc0GNQs6gCTTnRDJrvXR50X7q44NfSkpGIHnbn9tGY6aUkw99LkHgJrfoPdQoZvP7ftoVDUWoHfGjDFm9rcqAi12pRV151dMiwjYs/A/ZSseMHMfGulRzv+LUMo/80RWHOMHSk/lI6V0xeQpssfsOtdNsMUjMO1GOBx8QAPhOKFr8yG929MOHTKOe+nw/7vhSXbPGiPG5/nZJJ7gHbWwv03522NQx46t7hGUHzBtrty/BHWvV6HaDi9r/AGbMvVK2vh9kXnB8faEMFZcrC5V8rKbBrbjc2y+0eVKSY+CQ2eGEa2zxFomtmy3OW40BvqORqh/6RDo3Xl9p8q7/AKTDbKdP6N9NDrfeqy6aEuZIjDLkhWlcF94dxKONkKliVvaxRnBIzDdVBN2IufhV84JjVnQ2cyFSVbOoBuSSNNrWNhvt1vWMcP4znAOW177jXmfVvpV/9HuN1mF/zNvLMKyZ8EcatFceWc5eYsvD+ERrjpnVEVu6gsQoBFzOGIsNLgKDbfLrSvGjZ8Lr/wDsLy/4U1NsLOflk+v+yw/97EUbipOfDbfz6/8A1y7Vk7mn3JixP/imeK4WrvE7XzQszJbTVkKG/UWP1dK7FimINxbX4UqJTzqcWM0FlUn6qxrjGLXvZmiRQgchRrYqJGF/ba/mK1btJjzDhppB9FGPq0tf2Xv7KyGDCkQt1JXnoPEftHPzq+GPL+RHK/uNOPcdliAKhL3zHRvnA6lbkaXA5adNidq4TjTJh4XIILRoxHQlRcew1hnadB3PI7HlocuxtsdCbHXXmK3fgWKV8NEwGhUEb7HUfA03URWhUDE/MxznNHzUJGXkDRDHz1/FqyOzQkKb1mPpoiscKT0n+qM1piIttzVC9KnB2xLYSGEXd2mFzsFypdm6Ac6thdTQmRbFF7JYVWkiU7vLm12yxKAD56vJ7q0efioOKjYaBldNfKzWPQgm1r7g9Ko/FkTD8RhjiJCxNFCNN8z5XPtsSfNqs3EkKywsSNJyNb/SVT0rZdrUZnzXuPeK8QKS4cp8/vUA87nKRpyIJHtq8Ces6xpPy/Arm0M19P0VY8/O1aGkJ5W99J1b3QnSKlJ/E6WrpNq5lNcIPWsRtOs9JZ9a60dud6Sy+dczkGMmlJte29KZKKyeVCY0RusfmfefsFCjADyHtoVlo0Dpb3o63ufxzNN1ko4m1On41rWuDMx1n8vxpXc1+VNDL+L0dZz1Nd3BQ4NIZBRu/PWmiYgluVCT3GinTM49K3DoklwzRxhXdpS5A1Y3jIJtqTcnz1011FLaPzIHsttp5HRh5eIDQNer16YpgrYMkDTvun/D6/jrfWqJ8sVtSR7x5+fm255tfdmb1MH4Eefm/EGyefx+/wBR5cjpcFaMUbK2pvY8ieR9Z5HrtfUhmriYkEaW9YO+x5a7W3120uMrFnlGR9PosOXTn7cvle2/gAsSJfhGCtHDe3iVjqPzZZQRy/NrQewmCAlkFl1jG1xs1uR8xVLhS3D8C9rfz6k+felvVzb/ACq1ej3HkzuDf+aNvY6Xt+0KGZ6sKf8ANmUiqycFsg4aPls3/Ig5/p4jrXOOYXxYbU//AJKc/wBCSjYeYfLJdf8AYwf38RR+NS64f/5Mf9168x8mxDwYW2+agcP0vTxX8xXWlqdBKT6RWZcHkG80kUPsZwT9VUbFcOyB1UqwUrYjmASRy/Hq3unbbH58dgYLZspecjTcAhNzbTKx9lUztTxRoGYSQi8jXAzg3AOl7HTQbf51ohapInJarIXi/DCIGFwSBdh8L+rQakZTl3VritN9G2KMvDoDa+Vcn7Hg/wCmqXhIGxWFzJGDYlNWXMp0JNw1wSCCbWverR6HZSmHkhceKORha/I2cfFzT5qcK9AY00y8R4Y9DRJkYHnUiZBSb2vesb+BoVkciNbnQEZ6fj8fVUioW2lcJAFBIDbMA7ZNk4hJY/NxSWJt9HKTy5EmrH2mxbDLcC3eK3tAYH/pqn9ssX3mInYf+5nPno9h+PKr/wARxom4dFIN2CE3GzAENzHPNz+6vR/IZn+JEdjZSOI4DwgflvP1fbWmgnp061mvaLw4/hwvf8qrbfpRr/1VqKYbqfhUer5R3S8P3YgzH8Ghr+DTooNtKGRayGmxnqevvrh0p7ZenxpI2rmcNWbTn7qQEum/3inzgWpExi1+dCQ0WRhxDXNnsL8xf2jWuU+hiUCy6gadbeVCs5e2FS/Sjq510P4vSsJo6G99q1Lgg+RE36UDKadXFHtXUCxi8ppvhrqTUq1hyppPi44wXkIRQRdmIUamwuTpqSB7aRpWOm6ZQ/SNCsuJwCSC6s0wI1FxaM/R13tTJuyeBUaxE/ry+r86nvaXi0OJxGGkSSILh3kvmkW75sqjLofzb7/SGtOIuNYc7vDf/mrrt0HmPf516WOSUUjFO3KzKsDKLHTmfboPVrr1v6tCVp5bK3O6nr0PTbQ+47KpIExhOzAUH+U4Ukm+kh8gNcmt7/HzvXX7PhgwXEYU3BF++112+j1P27k3trj6kHF2TnDYc/AoeRjlYj2yuh2/pD3U+7FzCHFLna4ZCoJ01Y6D9pLe6k8AyxcOGEMkJkvfMJlKG8ok6X2IG3MU1WNTcd5hibWJEwBt+zr7b8q8/JKdtLg9bFHC8dyqzQoMePl8iWNzh4iDY28Mk19dr+MfHpR+0Ew/k9//AHUGunVhVJwHGMRHpHiISo5STKw/u3HsNSHEeNQ4mJEmeJWV8945ktdQwW2ZhbUgnXl7a6mzO6Re+/FqUMoqJ4ZxqDEaK8YfNlCd6jMTYHQBrnfl0NPsavdI0jCwRSx9Sgk/VS6XwdaMvxHEu945MwJyxK0Y/VVU/vFzVY7Z8QzYka3ABIvvfQfVTrsXhXlnxEjakrcm4Hidyx+Iaq/x1b4h9NrDfrf7q1xS1/IS/K2WDsRx3u3MBPhk1XTZwv2qPeBUtwzjZwmNJv4ZCpYW0I8Sv7bMG/UFUPh8uSaN+Qe59QOvwv76vPFeCocTACDZ5BEdVP8AOXQH3kGhOK1e50Hs0a533Q0Rptd6Y9mXWTCwsQQcgVr9U8B19lPJcIh6j8Eda86S81GiDVCsUmm9CSQgFumvu1okWFXKAptUd2mcxYPEOG1EMhHryG3xtRVtpHOjz1POWXMSCWeRj+t191X3s20s3DMist1lyre+xytr+s5rNr7a1oXYyUDAtv8AzrW100yWv7q9jTtRgcu4r29d0kwcmmZXAvfneM+661rrTt9dYv6QVuiak+Mc62KPDG2prL1a4G6V8+4oZjRTITXWh21oCHzrA0bUzlzXATXcnnXAtMKd5bUmW0+6lVU23pLLpvy510gxGZhU/OW562P2GhTqFbA+v7qFZTRZxDrRohvSkQ1o8TDWtceDOxO2p16UYtSwtc6UGVelFoWxtIT1ptinsjExmUaeBVDFtRsGIU9dTyp7IotSaoL1L8xZLymD8UhZ8RKVgZbyyWXKlxdzpoSBbbToaSk4TKALwP8Asj8f+KtbhflcxK3/AC0nLYZz0NTsOKgUC9+nzX+yT8WrdkuLq187Q2taVpT/AEf+jNBw6S/8w/7I/HKjDhUn+4b9lfv/ABatLklw520/Uf8AjpBmw/5x/Zf+Ok1y9V9RPEf+L+hng4PIdsO3sVfvo3/pUg3w7/srbpyNX0LADpf9hv466yREaD/+bfx12t+q+p3iP/F/QoIwBO0LfsUZ8A6jWFwP6A8x/l7fOrsmGgF/8N/46bcVSPIct7/0HA/v0U23Vr6jxyesX9Ev9lq9GCw/JFPclZFdyZGjAuSzWyPbWw3F9L+dO/SfxnuuHy6m8hWIfrG7f2VamnozJbCMCR4ZWHsKofvqx8U4HDMoE8aSKDmAcAgG1r67aUZXGe/YzSpt1/PoZN2Hxfd4bESaAlgNR0Unp+kDVJxuLzMWJBzNm+utL41weNsWMPAiKjyKlkAVdlDGw00Ctr5Veo+zWHG2GgH9VH/DRjmSbdBnicYR353POcEw5/p8+oX/ADrWMa8U0eFlC2ZpMO+55shP21ejwaEbQxfuk+6s840ipjBlC5VmQjKFsPErWFtrXtS5M2qnQcGHVKr7Gh9noo0OIiF/BO5tfYSHOOXrqVOHTXf4VXEikj4g5sck0IOxtnibKb+tWFSzTkfg1Cb3sEFsO1gXLzqqektgnDZrMbtkT9p1v8AasInOWs99MPFLYeKK+ryZ/YgP2sPcaGO3kSDLaLMmSIX9ov6rgH7a0Dg+SLhGdrXvK22vzmG49VZ6supvpoR7wR8D9VXjikki8Mw8Kq2ZwGK7mzMz7DW3iANexHk87Luq9RX0iKohhK38RDG/mhP1kCthwFnijcE2ZFbbqoNYv28x6usFnDBRY2N7+Fbe/Lb21pHo748JuHw6+KMdy2v0k+9Sp9tZ+pdxTRTp1RaVAFAgGkPlG1dEtedqN1C2QURY1NcE1JLLvR1boFbMXZAR5Uj3QtXDLSRn0oyZyQCgoU3bFgdKFZS9C0T3NHjuL+z6hTDCya6fZThJN/ZWiHBOS3HitXc1NVk+ujGXSmE7nWUmmmN4okGXP9K9tVG1r6sR1FKPMRUL2h7Lw48IuIz2jJZcjBdwAb3B6CpxrUrKu9LopxwCmeSR2WzO7CzxX8TEjf11ILi4V3sen8yfiDTj/U7w/pP+8H8FGHoc4d0m/ej+Ct8suOT/AOGVrK+WIRYyI/59z99LB4Rr4L+Yg++jf6nOH9Jv3g/hrp9DvDh9Gf8AeD+Gk14/4hdM/wCM58ohGvgP7n764cfG2lh7BD99c/1PcP6TfvP+2un0M8PP+/HqkX7UrlPE/wCjnCa/sVQRr9EH2RH7abY2GKQWsAfIRD7aUj9DHDuZxB/rF+xKU/1N8N6TfvR/BRUsSd/sFLIuBv2anmwaS5Ys+dlI8cYAsGuT4/6GlIYztHipCc6k+QaNFHqAYn23J86fv6GuG8u/H9aP4KTT0OcO5mc/1o/goZJ45O7r2X/SkXNbtX7kZwnEyjExzNEMqtchWQbqyk2va9jc28+tXDinbkIQsEZk6sSigewuCTz6edQg9DPDt7z+rvF/w6Dehvh/Lvv3o/gpG8S7/oPOeTJVrjYbY3tTipLgrdeYDRqD/bJqExC4iQkiE+sFOXzdjqR1qyD0N8P/AON+8/7KTPoe4eOc/wC8H8FC8T7v6DQnkg7ilZZcL20hMamTOjkDMpUmzc9rjeu/6SwG9s5/Ub7qq59DuA6zj+sX/Doh9EOAH0p/3i/4dc3jff8AQklNdi3t2rgAsM9/+W33Vm3auCXH41naJ+5QZEFwhZRc3vrkuxJ2+kOlTj+iDAW0acf1i/4dFb0Q4Hk0/wC9X/DorJig7vf2Bom1wVocHcAiODKOQzLe+t7kWJ00p6MNPtkN+tyT69WB+NTI9D2Ato0/7xf8OjD0OYH/AHmI/eJ/h0znjltb/X7jR1x4S+iGPDYmEy9/GWjJbOrRgrZg2bS5vvcab1YeBRYPByyNh2kSOQC8JRiocHwshOq6XBBvuOlR7+h7AD6eI/er/BXG9D2AP0sR+9X+Cu1Y+E/0Fl4kqbReMJxWJ2ygm9iRdSNBv9dO7g1T+zfYLDYGbvoTKWyFPG6sLMQTayix0FWf5TUJ6ezGin3HAC0lEFtSPyiko8aCKm3uilbD+w8vhSYUWpuuJHlXI8QCKeTFSFRF1tXaR7+hWa2V0kVgpgdbmncLb6nl9dChV4gkGjk035n6zRgT+PVQoU5MbSy+Mj1/UKdxAXvXaFR7luw5zUGkoUKoQR1ZL1wyUKFcNRw0qGoUK6PIJHBJXDLXKFGwUFJoBK7QpWFM6D5UsgHShQrkjrO5aKR5UKFc0jrYU02eT6/toUKA0Q7PpRc9doVOS3GXBwPvXGehQp2KcaSuGe1ChQ7jUAz0n3vqvQoUXyAJJiaawY8kcvd5UKFDuHsK/KDvfl9lcTF3Gl6FCnkgIRGIJ5/XQoUKTQg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hMSERUUEhQWFRUWFxcVGBgXFxgXGBkXGBgXFxcdFx0XGyYeFxwjHBgXHy8gJCcpLCwsGB4xNTAqNSYrLCkBCQoKDgwOGg8PGiwkHCQqLCkpLCwqLCwsLCoqKSwsLCksLCwsLCwsLCwsLC0sKSwsKSwsLCwsKSwsLCwsLCwsLP/AABEIALcBFAMBIgACEQEDEQH/xAAcAAAABwEBAAAAAAAAAAAAAAAAAgMEBQYHAQj/xABOEAACAQIEAwQFBwcICQQDAAABAgMAEQQSITEFQVEGEyJhB3GBkaEUMkKxwdHwI1JigpKT0iQzcoOistPhFhdDU2NzwuLxFVR0szREo//EABkBAAMBAQEAAAAAAAAAAAAAAAECAwQABf/EAC8RAAICAQMCBAQGAwEAAAAAAAABAhEDEiExBEETIlFxYYGR0TJCocHw8VKx4QX/2gAMAwEAAhEDEQA/ANBMxowla3301yt+L11YWtvXjJs3NIerIfKuoxtv0psIzzO1GWHz5V1sFIeoTzNFkY335UksfmaTcWNrmnk6QsVuO1J5GjCmq36mlS1hvQTOaFATTdiS2/P7aMUPU+6q5xPtIsGJELq5zRPNmUZrBXC2It4RrfMSBp50Wm+AppFmVz1o5kP4BqN4fjllTMpNtrHcGwNjbyIPtqP4f2sjYyrI6RsmIkgUZrswQhQ1t9SSNrC1FcA5ZLYpzrS+HlOQVA8f433KZh4z3sUJF7WMjquvmA17UviO0eHhsk2IijY8ndVPrsToPPagk7GdUSjTGlInPK1NFmVlDKwIOoYG4PmCDrSf/q8Sv3bSxhzspdAxvt4Sb1NW2M6ok2npv3tzypvNxJVYKxsT6+eg9WotUHPx9mkZVJCqStxYEkaE33te+1tqGSelWxsUHN0i1XuaVOlVjDcaMepbOL+LNrYcyp303sdDT/j3G/k0JlKZ7PGmUG1+8kSPT1Zr+dvbS45rJ+E7Jjlj2ZLZh0ruYWqExXaaJCAAzeJk+aUIZcrWIexF1NxTLC9pM2JkLkJAuEjn8dhlvLMrMT0KoulWUHdkrRZ9OYrth0qmx+krDZtYpxF/vTHZbdSL5wvnl9lXCKdXAKWKkAgg3BB1BBG4NNTXIGxKQi/srgSkuMYvuYZZFTMY43e1zrlUtb22tVG4d21lxHEkCNbDOHCrlGqqrnOTa+YshO9sttDe5n4TnbQ3iaS+D53OlWb11nHC+207YhixBV/DHFZbZnBaEAqMxPijzXJ0Y2tatJRbDXU6a7fDlVNDitxdaYmX9dcaY0oSL0R7UrWwUwkk550lFiaUlC0moHSprZj3sHbEUV8VqNaMwBGgpGQgcqSfNDRFTP50KRaTyrlcduHOlE72w2p6cMLa/VRhAo5H41ZJ2T2Ggk0oyv8AZTzuBY6fXXRAPzfga6mc2N81IvJrb1VJjDg/Rt7KQfC+I6c6afAI8kPxCYp4rmxsuUGxvrty23vbbflTPFyiWMxF7sxhJXUlUZtDqBvb2WFSOGhGIaQMWV4m7p1VgBocyMPJlKkdPWL04j4Ii2OtwysWY3JykmxOwGuwAFBJo61yVefs1b5SUnnVYwihRI1icinxdR4hpp66aycFycQEed2BwE5LO7MdZkBsTcqPLlVq4XEMRBJILhZ2Lrzsi2jT3iMN+tud6geL4AT8UCa6YJmtpZr4lLAkjqt9OYHnVm9/kTiqXzIzg2HbDTq3e/kpjkLNoysSQpYOPEc2l7nRtdad8J4YhixTuFLpj5hn0B0mjB25b6VIzcOEsbYVVUFQWsVsFYaXBAAF7kc9GNN+zEIEWIiaxHyzEm5Y3JSVeZU3+aN+tSc4+G2yijJSSGfbZUihldQtxisK2mmbLJGdT/SDeo3qu8JgRoTLILzSjOzm+Ys4BHOwsTz+iB6qnfSMo+SSEBdZIjoSbXmU6+EXudvUd6pKx2iQqWsVjz5Wa+Uxi+W+xHUWtYVzrJjWl8spi8spalwia7PcTnhixKIbXjWSMAAKkkkqw3QbAeJWt1W/M0rheDo0OVwL+NZD3BkLsHYZ2Zo3LORl+luDoKrPZfHO8cma5Kx4cC51P8vw9tT5Nl9laJiVGaRhGO9ckMg7tTb5xb8puxJOt789q0q4Ou/9GbJU/YiZI5HjSFHLiHECNcxIYpJGkkYOYhvD41ubmwG9NuORvh5nBvlztlcbG5uRfbMCbW3586c4NUSLEscwMc+FaPKQWBWCMkDu/CxsWvyOt9anuHcSVn7pUMinD3K/nTXJYAONTbMb/wDis+dKWxr6TL4L1NWiq8KebESiJLHN84m3hXmT7L6czYVJ47HticO8jFgq4jCAKD4bHFRgAg72FjfS++tTHCAYcLnMWXupM2hspDNkYbXWwsSTtem3EeHd3wsE3zSYjDTHyz4mGwFuQWwpcEYx4D1mZ5ZbKkiQwUhkbFWhN+9DWkC2FgEN7m1xlva+xqp9sXk+UsHAGaLCKQPmlO+xDD5pNhmVfd5irdxSY4eUpIVYTy3jCqFJfazAEk8vEQRoNuVH7b4RxiPGO7YLh7ANewMmLsQbWFzblzNUgk5Nr0MzbUVZGiWws9jm0I0II0G3M2NybX192lejoucCgtYJJKi3OyrIco16DT2Vl2CQZWDGQ6nLY8yBa99LX1Pr0rTvRsrDA2Ib+exG++srGjWzKTfBIdqcy4XEMSLCCU/2GrJuzjNG4I3jwkh5aFomAA/WlXfrWg+k/G93gJBY5pisC/rnX+yGqgrKUMjFHCMMuYBsgVTC51Iy690R7d6bFtFkMnKHvY3B5+IwC91j7+cfqAQJbnuK18I1Zh6L4AcXKTe6YeJf22ztpuNfxyGoCP7K7LzR0OAd2aDIa60dEYVFlEEljPlSIiPlTh/bTfu/M1PhjLgNIjeVEkU22FdmGm5or7b0kl5h4hVU+XuoVyNdPnUK5DND98QaHyhvO3qpAnSuhhpVNW5Kth0JjbnQE5pLvQBXRPTNi0O1m603bEm59Z+uijFU0L6+2uyS2QYRtkUnEhHxPEAtZWw0LEa6uHdVt1JU7Dp66fcT4opglAuGMUmW43ORrWsbX8r3rP8AtTjzh+KSMR/OQx5CR9FfCwB9YNNcX2w8DBtRlIt1vpSZMk1NKK22NmHo/ExOdmkdl5R8hw1tfyEX9wX+N6hpbjimYAsfkLWAsCf5QugvbrTzsS7Lw7DBgQe6B57G5X+yRTDiMbScRCqSpbAuL66fymK+3lpVvzNGH8o6wDNC3gwwBIynK0gY+tpECsfMnlUbwJZHTEACSxxuKJCqjAHvTzJBvSfGYHkw2HIBJjTvMx1uR3a2JPI5rnran3ZPBtJFNlZo2GOxTArrvJqGF7MLG1jRW6aO4pkX2v4fJ8lyES5DLALFIwCxlUDVSWJ1qmcLMgRG8OykAmx0VbWuCDv5VsPHeBvMoAcqBLBLZhmF4pEfw63FwpFhpc3qlcS7B41pGMa4aKNszd2zu4VmJJKnuwQpJPh5a23pkvKkuUMpK3q4ZB4GIuZmBA/JQs91sFAxkGumhFgTcdDVkxPZ6cyu5YNIAFzBW8QIiVgDYaZWbkNieVPOy/ZWfDRzJJHh5DKrXbM5LnUKrDuwFjsTcC5ub63plB2IxwBAfDAahSyu8iA8gxUByOrAna96dST2bIyVbxRI9m+AAxY2NCtzKF8Q2fuIs3K4sSR1867JiMPDiVJDyYlFVX7vVAQMtrEga3Om+p86d8Nw0uBwkgfufySM65DIWZtSzSZxqS1tvVtaqjwFW1k+lcsWFgwOwuW0UMSep3q+Dp4z1TlwtvcTJllFKK5ZdJuFpLhniLudGe1hmOhWxC6ML7jqeRpj2i4d3fDQFvbvcKSCNb/KIBz29VQGO40+HKshGcXsQLBgL6hQSbsxNy2463FWPj+JkxPDUcRsGdsK+QXYj+URE7akWF/VUJ4Viaa4Djz+JcXyiOx0feSMzSSsQzZS4Q5f+WVkUAeYGvU1W+1sTyOZCzNkgwjszhc2XvsShZsugsWF/jzrSIeHYiIvkkVwzM9pFN7sbnxIQAL/AKOlRDcKnmxsuZhEGw0UZKBZQcss5ZLSLr4WBPh2NTg3b32KtrstzOySE1KDXc2C2vbUX5DntpetN9HmFdcAhYjxtJINCLq7kqR6xY+2on/VFBqDPPlvfL4MosbiwKkW8qt+A4Y0a5e9eXW4MmW4FhoMqgW0+J9nOktnY8panwUv0oRgvgkkcZTJI5Gu6KtvZdre2mSY9cpAdLWtqW29QGtK+lXsxNiGiljdbQq2ZRqwDMDmtceHRRVHjwcjEIsilzYaKuYk6aDOdfZUcuFZEt+Db0ubFBPxF8y6+jLDfyvHSK3hvGg3t9LQerLatFDG29U70f8AZF8Ekl5e8MpVmUAeBlBBFwxzGxHTareImp5vekYtnbDFj1ojOetd7pqHdmkZyEnlPU0iZWp4YTb/ACpMw0jTHTQmSSL0liFJWwGtqcvHpRW20+6lnyNFjLDRvlF7352sK7S8K6fj7qFSsozpBo2Q6amlVxA6D8eylFcHbL8PurTsR3CLhyefvoHDkc6XVCdiv49lcCH9Gi6oXcSWE9aIMLr84+7/ADp2I9NStIyoEBZnAAuSelq6SOTKH6UVhSBTPIC9yYgiZZBsG8RcgLsDca6WFxcZJgeLxmVO+BlQMLp80PbkSNRr5czUz2v4vHj8S5aTIQcqA/NyAnLqxttqfm6sd+TzsBwSKKcvO+V0BKMrAXDKVOjqSCPV9Ktr04seqRPE8mSfhwb3NT4Ji1xbLLDIREE8URWxV9QAbGwIHLawBGhFPcT2bikcSNmzBSgYMV8JYPbQ2+cAfZROyoUxuBJJKoc+N8tybC48KgEAFeXlU2uHFt6xOV7orp02mREfAo10DSdP5xunK56D4U2k4xh8HIsIuDI5ka2tjI3idix1udbDYdOZe2mEkbuBHfVmOgJOYAZdiLW8Rvytfa9VSWITKZXJMjmwYFGNlW3ihuW2FwRcnpzq0caq2QlkadIsvbXirpHGsbsjli1wSDlUWO2+rDTmR7aJwztLKuFaTEq5ZLAEjL3l721IA5ana2u96q8HGGWVlIWRwkaxyEEmMKupAe9mNxfrbe+gtXF+0Q+SpIgUtIwjsfEEYKS19+Q09YOu1O47JULqqT3GmC7WTOsrWQsFDIhNho1mAO7G2tr6nS4qR7KcfnxBfvFUKv0luNTYqNSb6a+Qt1qp47EAx96CiMpDNbKhIDAGyqbWAN8wG6C+lWvsRdk0CiNc+bL9KQubD1KiqLeY3oSjFJ0joSk6tiHbrDFkD5gujI5JAAU2e51ANshGp+lVdwWMjVVVW1ADAgjYHTyCjU8yTfa16tPbyQRxI5QOmbKwIVlGYaEhtOVvb76a2NGIGSOPYcgMgsOdhoPuqS6ueJaexuh/576iLmhvhIvleKSJRYEhn0IKqL5jf1EDXUki++uuJiSoAFrCwAtawA0tWd9jcZFhbmZJE74jJIRmQqpy2upOVs17g+XSr9h8RFIuZCrjqpBHw51Tqcjm1XBh6fD4Vp82HxGLYqQCASCB5GqrhsWvygrzzSBL3BDWsL25+L4Va8i9Ko3Go4YsakRCAyNFkBDnR2KPc5tTcHXzG9Z1Jo0OGp7F673zrveWqrY7tFkxdgCVjOUqCfECPEdNLg7E/m8rm87hu0EMr5FG6B1NyAw1DD9FlKm6n11TRJKyeuLenuU30j8QkisUZVSVQjlnYE5cwC6KbDx+32ms5TDsAdLMniBF7HITfKbC942UX/R8q1rtzEwKSIhZFDZ7XJXQkNpqBvc35Cs54p2iDSxAqfECyvcnwkMrCxNrEWa/6Iro5JXpSNSwLw/Eb2LH6J+00bd5CWtIcpUbBgo8RGvzhfUe3XW2kDFnz+NeWMJxBoZhJGxUq2YEbgg6H2feOdejuyvHRi8LHMNCRZwOTjRvZzHkRVs+OvMjJCX5Sb+U9a58p9dJhqFzWZtlQzYo9aSM9GO1AULOCZtN6TknsNxtTnOLUiSG5Ae6p5eSkOCMhx1xqdbnk32UKkPk46ke6hUqLahYQr1sfK1KCBdPFr6h99NVelBa9aUzO0OhEv53w/zoyx8sw+NNSD5e+lU87eyhYKHscQtv+PdUJ2oULhMQzN82ORvaASv9oCpQPbaq/wBuGLYDFBd+7JGttmB39lU5aE9TCMd2QmUhnaNe8uyjMW8P6oNtPO+lJcDjZoZ1V8pFmWwJuVDnKOgPWrZwf8vF3UhtJEfCd9PLrcX061H9mezM35UsUswB1a4I8euhrT4ycWptJr7jSxSxyUsdtNbfNGgdk+3eGbCwrlaNsozZVume/jIsSdTc2sd/Kr3FcqCLHnvpWJ9mOGvHDkIuyMZCVfTuwuflodmNq1rs5iEaMKGY2sRqNj7ORuPURWXLpU6iPCEnj1t9yaSIm/Q+YqvcP7FLHmz5WsSFGhUrbdwd/wCjsCL61YkjH5x+FDuwfpH4U8ZVwRlFPkqOG7LQtjMSpuAqwHwCNLl0e/zQAPm3sAPXTDivcQTKndPLlcZo5GjAYkfk3Q3Fz4stm3B5FRVjwUP8txfi+jhuX6ElVPthw0yYqIlgpMix+HmoEjoxve5upHvB2ppSfA2PHGUvMLccjwssKoIr940qSd4MrRGNQ7EBLLnGZCNDca7AguuCcViwOHESK7RoTyBcsxJJFrAi552I89qa4PDss2XFKkscih8roGzBfCrKCPngEgjcgjypjLh41ilRUVjHjJwGUAMImVZEsw3X8qlgbjbTSpu5O745RVKEItNPfhlh4z2pkjh7xIFkXndmsB5+C1VEcVZ5WmYCPOBdVVreEWuL35DX1ewSOCxLhVWUKAwORsoCuFJBuANwfaNxpuxxPAXBPdvkB1KWzL0uLgL7T8NqipRdwyl9GTE1PHw18jicceJJEyrJE5v3ciEjORrYXG43Hlf1yHDOHyRsJ43CE38B7xgoJzFb3PM7bWNvOoPG4ERA5prybLY3A9XMfZyPOloMZipkIW6oi2zbXsBoBfob1Sbbio4n72COJyk8nUJrvx8u3c1XhmMWaJXCkX3G9mBKsL89Qdag+1kgikhmKKRGXbMbFicjLkAtcfODA33B05067Gq4wqga5Wcb8sxP21IcR4YJlCzRrIoNwGF7Ha41rmnHbuZoyjJ2uCCw/B4sRmm+k5zZTfKM2tzYhmJ1APhtYC2hvDcR4a6EsO6LRKweNGkDmNo2RsqTA5jY6WIvlA13DrimEkwOLSaMP3brkCXOUMNSup0DAAjoVJ8qneMlZ4VYoHDEBbi5F/ne4BtOtVhNvZizxKPnXDM87TdrMZHB3RCqDh7d5YuXBj8RzNYXIJ1tppqd6zaeY5MLcnS4FtLDMDvf11quMl+U4fF4WMBjGzIotquYAgC+nhJdRrawAqC4n6M5DBhu6VjIgPe6DfwkaA6bHUVtjGK4MuuXFnOy/o3w+Lzs+dIlBVWVrFpL7+IEED42qz+jXDHBYzEYB3zjKsyNa19AL2vobNY2v8z3z0krhBHEhRV8VgCAFj8dvaQAfXUKmBmPF4sQiSEZBHJYeEKTILk+34UJ7xaBC0zRjH50RsP50ixb800BI35tec2bEgPEQN6J3ddDnpXHlNA44V02pFttBShkNqJSZFuNAIga3WhRe9PJb+0ffQqWxXcXaO/Kh3eoo6jzNHC1eiNnO7P49VF7o0pr5UYE8wKNAYQR26UjpztT1TbkPjSTMPzaaaBEr3avhfeQ54x+UiOdbDcfTXzuBceYFUOeRiNJWVHBIttbTMAfLXToVrRcZ2khjfK2lsxvdB8z5xCk5mC8yBp561mXDcSuokDlScwyalTz+B5i1vVVMUNSeSrS2ZXVqh4V0+Y/ui59huEqEeQ+Js2QXOgUIu3rzEX6D13QwEhwWLMRPgBup/4TXt+z9aUfs7x2CFSneEgnN4hkYGwBuGNjtfcUftLjMPiEDRSqZojcL9JlOjLY8+Y8x51LJUpNxLYE8fkyKk9vn2Zbu909/OjZzVJ4b2vcIPCxC+E5o308iVGhtbcVMxduYNM/hv0u3wsG+FCLtkp4ZRV9hXARscdiv6GG5foyimfHey158O6kqZJ7MLjLrHKWYDQhjbrYk0OFdo0biEgQZ++WALYgWCLIWY35anS9/CdNqnuNzflMJ/8AJH/0z1ZU2RdoT7Q8DaaHLGtpE8UZuNwLZd9mGnuPKsxinkEuIVUIaQRPlB+lrG2l9CWC3862gPVL4hwSMcWw8oNu8SViBsZYsjry0+cW9a+ZqUoarNWDOobS7br3JDEdmQ2DTDsuqKoVhoRIupIPK5v7CaovybEfNkZggv8ANBzED1/N+Nay0gHMfj2VROOYz8q4V1HiOikkm/iOw13qOdeW4op0ueSk1ezK1xGJIo/Ctidzux9Z3qwcS4W0OBhRUcuc7OFF/E63N9DoLBfZVfSYSzxF2UJnS+ZtT4wLeV/PrWul/VTY4vGrkt/iU63qI54LHCVrvXqQ3ZORxh/ELHO+mUjTTWxA86l3nNHAv/5oGMeXvqjpvbY81WudyK4/hDPh3T6Xzk/prqvx09RNUGLtP3MLtIT4Q2VCP9potvIm1j0sfOtTFhuBWP8ApkwYjnjZRZZVZiORkUgFvWVYD39Td8UfOmiryLwnCS9vcq/Z7ihR3JUu73YnXS5u5fy2N7G2vWrZwrGyszd1MsnPKGkUeI3GW4sNrAG3LmbVVMEVELRx2YkRq7AHVnb5ikfRCrJfqSfVWg8P4LkZohoTDHIDrow8L/HX2VqcE5N+vxM/jNRSpbfD/YXhfamzMJLhirR2fTfU2YD1deVWjs9xRZJCVNzkII6ZSpH940x7PBTmhnRSZAJMpAZc6gK+W45jKR5A1K8P4BDA5eKPKxBX5zEWJvoCSBtUcmrHJxu0x4ZMWbGpJVJenH3JV3v1oZqJc0GNQs6gCTTnRDJrvXR50X7q44NfSkpGIHnbn9tGY6aUkw99LkHgJrfoPdQoZvP7ftoVDUWoHfGjDFm9rcqAi12pRV151dMiwjYs/A/ZSseMHMfGulRzv+LUMo/80RWHOMHSk/lI6V0xeQpssfsOtdNsMUjMO1GOBx8QAPhOKFr8yG929MOHTKOe+nw/7vhSXbPGiPG5/nZJJ7gHbWwv03522NQx46t7hGUHzBtrty/BHWvV6HaDi9r/AGbMvVK2vh9kXnB8faEMFZcrC5V8rKbBrbjc2y+0eVKSY+CQ2eGEa2zxFomtmy3OW40BvqORqh/6RDo3Xl9p8q7/AKTDbKdP6N9NDrfeqy6aEuZIjDLkhWlcF94dxKONkKliVvaxRnBIzDdVBN2IufhV84JjVnQ2cyFSVbOoBuSSNNrWNhvt1vWMcP4znAOW177jXmfVvpV/9HuN1mF/zNvLMKyZ8EcatFceWc5eYsvD+ERrjpnVEVu6gsQoBFzOGIsNLgKDbfLrSvGjZ8Lr/wDsLy/4U1NsLOflk+v+yw/97EUbipOfDbfz6/8A1y7Vk7mn3JixP/imeK4WrvE7XzQszJbTVkKG/UWP1dK7FimINxbX4UqJTzqcWM0FlUn6qxrjGLXvZmiRQgchRrYqJGF/ba/mK1btJjzDhppB9FGPq0tf2Xv7KyGDCkQt1JXnoPEftHPzq+GPL+RHK/uNOPcdliAKhL3zHRvnA6lbkaXA5adNidq4TjTJh4XIILRoxHQlRcew1hnadB3PI7HlocuxtsdCbHXXmK3fgWKV8NEwGhUEb7HUfA03URWhUDE/MxznNHzUJGXkDRDHz1/FqyOzQkKb1mPpoiscKT0n+qM1piIttzVC9KnB2xLYSGEXd2mFzsFypdm6Ac6thdTQmRbFF7JYVWkiU7vLm12yxKAD56vJ7q0efioOKjYaBldNfKzWPQgm1r7g9Ko/FkTD8RhjiJCxNFCNN8z5XPtsSfNqs3EkKywsSNJyNb/SVT0rZdrUZnzXuPeK8QKS4cp8/vUA87nKRpyIJHtq8Ces6xpPy/Arm0M19P0VY8/O1aGkJ5W99J1b3QnSKlJ/E6WrpNq5lNcIPWsRtOs9JZ9a60dud6Sy+dczkGMmlJte29KZKKyeVCY0RusfmfefsFCjADyHtoVlo0Dpb3o63ufxzNN1ko4m1On41rWuDMx1n8vxpXc1+VNDL+L0dZz1Nd3BQ4NIZBRu/PWmiYgluVCT3GinTM49K3DoklwzRxhXdpS5A1Y3jIJtqTcnz1011FLaPzIHsttp5HRh5eIDQNer16YpgrYMkDTvun/D6/jrfWqJ8sVtSR7x5+fm255tfdmb1MH4Eefm/EGyefx+/wBR5cjpcFaMUbK2pvY8ieR9Z5HrtfUhmriYkEaW9YO+x5a7W3120uMrFnlGR9PosOXTn7cvle2/gAsSJfhGCtHDe3iVjqPzZZQRy/NrQewmCAlkFl1jG1xs1uR8xVLhS3D8C9rfz6k+felvVzb/ACq1ej3HkzuDf+aNvY6Xt+0KGZ6sKf8ANmUiqycFsg4aPls3/Ig5/p4jrXOOYXxYbU//AJKc/wBCSjYeYfLJdf8AYwf38RR+NS64f/5Mf9168x8mxDwYW2+agcP0vTxX8xXWlqdBKT6RWZcHkG80kUPsZwT9VUbFcOyB1UqwUrYjmASRy/Hq3unbbH58dgYLZspecjTcAhNzbTKx9lUztTxRoGYSQi8jXAzg3AOl7HTQbf51ohapInJarIXi/DCIGFwSBdh8L+rQakZTl3VritN9G2KMvDoDa+Vcn7Hg/wCmqXhIGxWFzJGDYlNWXMp0JNw1wSCCbWverR6HZSmHkhceKORha/I2cfFzT5qcK9AY00y8R4Y9DRJkYHnUiZBSb2vesb+BoVkciNbnQEZ6fj8fVUioW2lcJAFBIDbMA7ZNk4hJY/NxSWJt9HKTy5EmrH2mxbDLcC3eK3tAYH/pqn9ssX3mInYf+5nPno9h+PKr/wARxom4dFIN2CE3GzAENzHPNz+6vR/IZn+JEdjZSOI4DwgflvP1fbWmgnp061mvaLw4/hwvf8qrbfpRr/1VqKYbqfhUer5R3S8P3YgzH8Ghr+DTooNtKGRayGmxnqevvrh0p7ZenxpI2rmcNWbTn7qQEum/3inzgWpExi1+dCQ0WRhxDXNnsL8xf2jWuU+hiUCy6gadbeVCs5e2FS/Sjq510P4vSsJo6G99q1Lgg+RE36UDKadXFHtXUCxi8ppvhrqTUq1hyppPi44wXkIRQRdmIUamwuTpqSB7aRpWOm6ZQ/SNCsuJwCSC6s0wI1FxaM/R13tTJuyeBUaxE/ry+r86nvaXi0OJxGGkSSILh3kvmkW75sqjLofzb7/SGtOIuNYc7vDf/mrrt0HmPf516WOSUUjFO3KzKsDKLHTmfboPVrr1v6tCVp5bK3O6nr0PTbQ+47KpIExhOzAUH+U4Ukm+kh8gNcmt7/HzvXX7PhgwXEYU3BF++112+j1P27k3trj6kHF2TnDYc/AoeRjlYj2yuh2/pD3U+7FzCHFLna4ZCoJ01Y6D9pLe6k8AyxcOGEMkJkvfMJlKG8ok6X2IG3MU1WNTcd5hibWJEwBt+zr7b8q8/JKdtLg9bFHC8dyqzQoMePl8iWNzh4iDY28Mk19dr+MfHpR+0Ew/k9//AHUGunVhVJwHGMRHpHiISo5STKw/u3HsNSHEeNQ4mJEmeJWV8945ktdQwW2ZhbUgnXl7a6mzO6Re+/FqUMoqJ4ZxqDEaK8YfNlCd6jMTYHQBrnfl0NPsavdI0jCwRSx9Sgk/VS6XwdaMvxHEu945MwJyxK0Y/VVU/vFzVY7Z8QzYka3ABIvvfQfVTrsXhXlnxEjakrcm4Hidyx+Iaq/x1b4h9NrDfrf7q1xS1/IS/K2WDsRx3u3MBPhk1XTZwv2qPeBUtwzjZwmNJv4ZCpYW0I8Sv7bMG/UFUPh8uSaN+Qe59QOvwv76vPFeCocTACDZ5BEdVP8AOXQH3kGhOK1e50Hs0a533Q0Rptd6Y9mXWTCwsQQcgVr9U8B19lPJcIh6j8Eda86S81GiDVCsUmm9CSQgFumvu1okWFXKAptUd2mcxYPEOG1EMhHryG3xtRVtpHOjz1POWXMSCWeRj+t191X3s20s3DMist1lyre+xytr+s5rNr7a1oXYyUDAtv8AzrW100yWv7q9jTtRgcu4r29d0kwcmmZXAvfneM+661rrTt9dYv6QVuiak+Mc62KPDG2prL1a4G6V8+4oZjRTITXWh21oCHzrA0bUzlzXATXcnnXAtMKd5bUmW0+6lVU23pLLpvy510gxGZhU/OW562P2GhTqFbA+v7qFZTRZxDrRohvSkQ1o8TDWtceDOxO2p16UYtSwtc6UGVelFoWxtIT1ptinsjExmUaeBVDFtRsGIU9dTyp7IotSaoL1L8xZLymD8UhZ8RKVgZbyyWXKlxdzpoSBbbToaSk4TKALwP8Asj8f+KtbhflcxK3/AC0nLYZz0NTsOKgUC9+nzX+yT8WrdkuLq187Q2taVpT/AEf+jNBw6S/8w/7I/HKjDhUn+4b9lfv/ABatLklw520/Uf8AjpBmw/5x/Zf+Ok1y9V9RPEf+L+hng4PIdsO3sVfvo3/pUg3w7/srbpyNX0LADpf9hv466yREaD/+bfx12t+q+p3iP/F/QoIwBO0LfsUZ8A6jWFwP6A8x/l7fOrsmGgF/8N/46bcVSPIct7/0HA/v0U23Vr6jxyesX9Ev9lq9GCw/JFPclZFdyZGjAuSzWyPbWw3F9L+dO/SfxnuuHy6m8hWIfrG7f2VamnozJbCMCR4ZWHsKofvqx8U4HDMoE8aSKDmAcAgG1r67aUZXGe/YzSpt1/PoZN2Hxfd4bESaAlgNR0Unp+kDVJxuLzMWJBzNm+utL41weNsWMPAiKjyKlkAVdlDGw00Ctr5Veo+zWHG2GgH9VH/DRjmSbdBnicYR353POcEw5/p8+oX/ADrWMa8U0eFlC2ZpMO+55shP21ejwaEbQxfuk+6s840ipjBlC5VmQjKFsPErWFtrXtS5M2qnQcGHVKr7Gh9noo0OIiF/BO5tfYSHOOXrqVOHTXf4VXEikj4g5sck0IOxtnibKb+tWFSzTkfg1Cb3sEFsO1gXLzqqektgnDZrMbtkT9p1v8AasInOWs99MPFLYeKK+ryZ/YgP2sPcaGO3kSDLaLMmSIX9ov6rgH7a0Dg+SLhGdrXvK22vzmG49VZ6supvpoR7wR8D9VXjikki8Mw8Kq2ZwGK7mzMz7DW3iANexHk87Luq9RX0iKohhK38RDG/mhP1kCthwFnijcE2ZFbbqoNYv28x6usFnDBRY2N7+Fbe/Lb21pHo748JuHw6+KMdy2v0k+9Sp9tZ+pdxTRTp1RaVAFAgGkPlG1dEtedqN1C2QURY1NcE1JLLvR1boFbMXZAR5Uj3QtXDLSRn0oyZyQCgoU3bFgdKFZS9C0T3NHjuL+z6hTDCya6fZThJN/ZWiHBOS3HitXc1NVk+ujGXSmE7nWUmmmN4okGXP9K9tVG1r6sR1FKPMRUL2h7Lw48IuIz2jJZcjBdwAb3B6CpxrUrKu9LopxwCmeSR2WzO7CzxX8TEjf11ILi4V3sen8yfiDTj/U7w/pP+8H8FGHoc4d0m/ej+Ct8suOT/AOGVrK+WIRYyI/59z99LB4Rr4L+Yg++jf6nOH9Jv3g/hrp9DvDh9Gf8AeD+Gk14/4hdM/wCM58ohGvgP7n764cfG2lh7BD99c/1PcP6TfvP+2un0M8PP+/HqkX7UrlPE/wCjnCa/sVQRr9EH2RH7abY2GKQWsAfIRD7aUj9DHDuZxB/rF+xKU/1N8N6TfvR/BRUsSd/sFLIuBv2anmwaS5Ys+dlI8cYAsGuT4/6GlIYztHipCc6k+QaNFHqAYn23J86fv6GuG8u/H9aP4KTT0OcO5mc/1o/goZJ45O7r2X/SkXNbtX7kZwnEyjExzNEMqtchWQbqyk2va9jc28+tXDinbkIQsEZk6sSigewuCTz6edQg9DPDt7z+rvF/w6Dehvh/Lvv3o/gpG8S7/oPOeTJVrjYbY3tTipLgrdeYDRqD/bJqExC4iQkiE+sFOXzdjqR1qyD0N8P/AON+8/7KTPoe4eOc/wC8H8FC8T7v6DQnkg7ilZZcL20hMamTOjkDMpUmzc9rjeu/6SwG9s5/Ub7qq59DuA6zj+sX/Doh9EOAH0p/3i/4dc3jff8AQklNdi3t2rgAsM9/+W33Vm3auCXH41naJ+5QZEFwhZRc3vrkuxJ2+kOlTj+iDAW0acf1i/4dFb0Q4Hk0/wC9X/DorJig7vf2Bom1wVocHcAiODKOQzLe+t7kWJ00p6MNPtkN+tyT69WB+NTI9D2Ato0/7xf8OjD0OYH/AHmI/eJ/h0znjltb/X7jR1x4S+iGPDYmEy9/GWjJbOrRgrZg2bS5vvcab1YeBRYPByyNh2kSOQC8JRiocHwshOq6XBBvuOlR7+h7AD6eI/er/BXG9D2AP0sR+9X+Cu1Y+E/0Fl4kqbReMJxWJ2ygm9iRdSNBv9dO7g1T+zfYLDYGbvoTKWyFPG6sLMQTayix0FWf5TUJ6ezGin3HAC0lEFtSPyiko8aCKm3uilbD+w8vhSYUWpuuJHlXI8QCKeTFSFRF1tXaR7+hWa2V0kVgpgdbmncLb6nl9dChV4gkGjk035n6zRgT+PVQoU5MbSy+Mj1/UKdxAXvXaFR7luw5zUGkoUKoQR1ZL1wyUKFcNRw0qGoUK6PIJHBJXDLXKFGwUFJoBK7QpWFM6D5UsgHShQrkjrO5aKR5UKFc0jrYU02eT6/toUKA0Q7PpRc9doVOS3GXBwPvXGehQp2KcaSuGe1ChQ7jUAz0n3vqvQoUXyAJJiaawY8kcvd5UKFDuHsK/KDvfl9lcTF3Gl6FCnkgIRGIJ5/XQoUKTQg2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hMSERUUEhQWFRUWFxcVGBgXFxgXGBkXGBgXFxcdFx0XGyYeFxwjHBgXHy8gJCcpLCwsGB4xNTAqNSYrLCkBCQoKDgwOGg8PGiwkHCQqLCkpLCwqLCwsLCoqKSwsLCksLCwsLCwsLCwsLC0sKSwsKSwsLCwsKSwsLCwsLCwsLP/AABEIALcBFAMBIgACEQEDEQH/xAAcAAAABwEBAAAAAAAAAAAAAAAAAgMEBQYHAQj/xABOEAACAQIEAwQFBwcICQQDAAABAgMAEQQSITEFQVEGEyJhB3GBkaEUMkKxwdHwI1JigpKT0iQzcoOistPhFhdDU2NzwuLxFVR0szREo//EABkBAAMBAQEAAAAAAAAAAAAAAAECAwQABf/EAC8RAAICAQMCBAQGAwEAAAAAAAABAhEDEiExBEETIlFxYYGR0TJCocHw8VKx4QX/2gAMAwEAAhEDEQA/ANBMxowla3301yt+L11YWtvXjJs3NIerIfKuoxtv0psIzzO1GWHz5V1sFIeoTzNFkY335UksfmaTcWNrmnk6QsVuO1J5GjCmq36mlS1hvQTOaFATTdiS2/P7aMUPU+6q5xPtIsGJELq5zRPNmUZrBXC2It4RrfMSBp50Wm+AppFmVz1o5kP4BqN4fjllTMpNtrHcGwNjbyIPtqP4f2sjYyrI6RsmIkgUZrswQhQ1t9SSNrC1FcA5ZLYpzrS+HlOQVA8f433KZh4z3sUJF7WMjquvmA17UviO0eHhsk2IijY8ndVPrsToPPagk7GdUSjTGlInPK1NFmVlDKwIOoYG4PmCDrSf/q8Sv3bSxhzspdAxvt4Sb1NW2M6ok2npv3tzypvNxJVYKxsT6+eg9WotUHPx9mkZVJCqStxYEkaE33te+1tqGSelWxsUHN0i1XuaVOlVjDcaMepbOL+LNrYcyp303sdDT/j3G/k0JlKZ7PGmUG1+8kSPT1Zr+dvbS45rJ+E7Jjlj2ZLZh0ruYWqExXaaJCAAzeJk+aUIZcrWIexF1NxTLC9pM2JkLkJAuEjn8dhlvLMrMT0KoulWUHdkrRZ9OYrth0qmx+krDZtYpxF/vTHZbdSL5wvnl9lXCKdXAKWKkAgg3BB1BBG4NNTXIGxKQi/srgSkuMYvuYZZFTMY43e1zrlUtb22tVG4d21lxHEkCNbDOHCrlGqqrnOTa+YshO9sttDe5n4TnbQ3iaS+D53OlWb11nHC+207YhixBV/DHFZbZnBaEAqMxPijzXJ0Y2tatJRbDXU6a7fDlVNDitxdaYmX9dcaY0oSL0R7UrWwUwkk550lFiaUlC0moHSprZj3sHbEUV8VqNaMwBGgpGQgcqSfNDRFTP50KRaTyrlcduHOlE72w2p6cMLa/VRhAo5H41ZJ2T2Ggk0oyv8AZTzuBY6fXXRAPzfga6mc2N81IvJrb1VJjDg/Rt7KQfC+I6c6afAI8kPxCYp4rmxsuUGxvrty23vbbflTPFyiWMxF7sxhJXUlUZtDqBvb2WFSOGhGIaQMWV4m7p1VgBocyMPJlKkdPWL04j4Ii2OtwysWY3JykmxOwGuwAFBJo61yVefs1b5SUnnVYwihRI1icinxdR4hpp66aycFycQEed2BwE5LO7MdZkBsTcqPLlVq4XEMRBJILhZ2Lrzsi2jT3iMN+tud6geL4AT8UCa6YJmtpZr4lLAkjqt9OYHnVm9/kTiqXzIzg2HbDTq3e/kpjkLNoysSQpYOPEc2l7nRtdad8J4YhixTuFLpj5hn0B0mjB25b6VIzcOEsbYVVUFQWsVsFYaXBAAF7kc9GNN+zEIEWIiaxHyzEm5Y3JSVeZU3+aN+tSc4+G2yijJSSGfbZUihldQtxisK2mmbLJGdT/SDeo3qu8JgRoTLILzSjOzm+Ys4BHOwsTz+iB6qnfSMo+SSEBdZIjoSbXmU6+EXudvUd6pKx2iQqWsVjz5Wa+Uxi+W+xHUWtYVzrJjWl8spi8spalwia7PcTnhixKIbXjWSMAAKkkkqw3QbAeJWt1W/M0rheDo0OVwL+NZD3BkLsHYZ2Zo3LORl+luDoKrPZfHO8cma5Kx4cC51P8vw9tT5Nl9laJiVGaRhGO9ckMg7tTb5xb8puxJOt789q0q4Ou/9GbJU/YiZI5HjSFHLiHECNcxIYpJGkkYOYhvD41ubmwG9NuORvh5nBvlztlcbG5uRfbMCbW3586c4NUSLEscwMc+FaPKQWBWCMkDu/CxsWvyOt9anuHcSVn7pUMinD3K/nTXJYAONTbMb/wDis+dKWxr6TL4L1NWiq8KebESiJLHN84m3hXmT7L6czYVJ47HticO8jFgq4jCAKD4bHFRgAg72FjfS++tTHCAYcLnMWXupM2hspDNkYbXWwsSTtem3EeHd3wsE3zSYjDTHyz4mGwFuQWwpcEYx4D1mZ5ZbKkiQwUhkbFWhN+9DWkC2FgEN7m1xlva+xqp9sXk+UsHAGaLCKQPmlO+xDD5pNhmVfd5irdxSY4eUpIVYTy3jCqFJfazAEk8vEQRoNuVH7b4RxiPGO7YLh7ANewMmLsQbWFzblzNUgk5Nr0MzbUVZGiWws9jm0I0II0G3M2NybX192lejoucCgtYJJKi3OyrIco16DT2Vl2CQZWDGQ6nLY8yBa99LX1Pr0rTvRsrDA2Ib+exG++srGjWzKTfBIdqcy4XEMSLCCU/2GrJuzjNG4I3jwkh5aFomAA/WlXfrWg+k/G93gJBY5pisC/rnX+yGqgrKUMjFHCMMuYBsgVTC51Iy690R7d6bFtFkMnKHvY3B5+IwC91j7+cfqAQJbnuK18I1Zh6L4AcXKTe6YeJf22ztpuNfxyGoCP7K7LzR0OAd2aDIa60dEYVFlEEljPlSIiPlTh/bTfu/M1PhjLgNIjeVEkU22FdmGm5or7b0kl5h4hVU+XuoVyNdPnUK5DND98QaHyhvO3qpAnSuhhpVNW5Kth0JjbnQE5pLvQBXRPTNi0O1m603bEm59Z+uijFU0L6+2uyS2QYRtkUnEhHxPEAtZWw0LEa6uHdVt1JU7Dp66fcT4opglAuGMUmW43ORrWsbX8r3rP8AtTjzh+KSMR/OQx5CR9FfCwB9YNNcX2w8DBtRlIt1vpSZMk1NKK22NmHo/ExOdmkdl5R8hw1tfyEX9wX+N6hpbjimYAsfkLWAsCf5QugvbrTzsS7Lw7DBgQe6B57G5X+yRTDiMbScRCqSpbAuL66fymK+3lpVvzNGH8o6wDNC3gwwBIynK0gY+tpECsfMnlUbwJZHTEACSxxuKJCqjAHvTzJBvSfGYHkw2HIBJjTvMx1uR3a2JPI5rnran3ZPBtJFNlZo2GOxTArrvJqGF7MLG1jRW6aO4pkX2v4fJ8lyES5DLALFIwCxlUDVSWJ1qmcLMgRG8OykAmx0VbWuCDv5VsPHeBvMoAcqBLBLZhmF4pEfw63FwpFhpc3qlcS7B41pGMa4aKNszd2zu4VmJJKnuwQpJPh5a23pkvKkuUMpK3q4ZB4GIuZmBA/JQs91sFAxkGumhFgTcdDVkxPZ6cyu5YNIAFzBW8QIiVgDYaZWbkNieVPOy/ZWfDRzJJHh5DKrXbM5LnUKrDuwFjsTcC5ub63plB2IxwBAfDAahSyu8iA8gxUByOrAna96dST2bIyVbxRI9m+AAxY2NCtzKF8Q2fuIs3K4sSR1867JiMPDiVJDyYlFVX7vVAQMtrEga3Om+p86d8Nw0uBwkgfufySM65DIWZtSzSZxqS1tvVtaqjwFW1k+lcsWFgwOwuW0UMSep3q+Dp4z1TlwtvcTJllFKK5ZdJuFpLhniLudGe1hmOhWxC6ML7jqeRpj2i4d3fDQFvbvcKSCNb/KIBz29VQGO40+HKshGcXsQLBgL6hQSbsxNy2463FWPj+JkxPDUcRsGdsK+QXYj+URE7akWF/VUJ4Viaa4Djz+JcXyiOx0feSMzSSsQzZS4Q5f+WVkUAeYGvU1W+1sTyOZCzNkgwjszhc2XvsShZsugsWF/jzrSIeHYiIvkkVwzM9pFN7sbnxIQAL/AKOlRDcKnmxsuZhEGw0UZKBZQcss5ZLSLr4WBPh2NTg3b32KtrstzOySE1KDXc2C2vbUX5DntpetN9HmFdcAhYjxtJINCLq7kqR6xY+2on/VFBqDPPlvfL4MosbiwKkW8qt+A4Y0a5e9eXW4MmW4FhoMqgW0+J9nOktnY8panwUv0oRgvgkkcZTJI5Gu6KtvZdre2mSY9cpAdLWtqW29QGtK+lXsxNiGiljdbQq2ZRqwDMDmtceHRRVHjwcjEIsilzYaKuYk6aDOdfZUcuFZEt+Db0ubFBPxF8y6+jLDfyvHSK3hvGg3t9LQerLatFDG29U70f8AZF8Ekl5e8MpVmUAeBlBBFwxzGxHTareImp5vekYtnbDFj1ojOetd7pqHdmkZyEnlPU0iZWp4YTb/ACpMw0jTHTQmSSL0liFJWwGtqcvHpRW20+6lnyNFjLDRvlF7352sK7S8K6fj7qFSsozpBo2Q6amlVxA6D8eylFcHbL8PurTsR3CLhyefvoHDkc6XVCdiv49lcCH9Gi6oXcSWE9aIMLr84+7/ADp2I9NStIyoEBZnAAuSelq6SOTKH6UVhSBTPIC9yYgiZZBsG8RcgLsDca6WFxcZJgeLxmVO+BlQMLp80PbkSNRr5czUz2v4vHj8S5aTIQcqA/NyAnLqxttqfm6sd+TzsBwSKKcvO+V0BKMrAXDKVOjqSCPV9Ktr04seqRPE8mSfhwb3NT4Ji1xbLLDIREE8URWxV9QAbGwIHLawBGhFPcT2bikcSNmzBSgYMV8JYPbQ2+cAfZROyoUxuBJJKoc+N8tybC48KgEAFeXlU2uHFt6xOV7orp02mREfAo10DSdP5xunK56D4U2k4xh8HIsIuDI5ka2tjI3idix1udbDYdOZe2mEkbuBHfVmOgJOYAZdiLW8Rvytfa9VSWITKZXJMjmwYFGNlW3ihuW2FwRcnpzq0caq2QlkadIsvbXirpHGsbsjli1wSDlUWO2+rDTmR7aJwztLKuFaTEq5ZLAEjL3l721IA5ana2u96q8HGGWVlIWRwkaxyEEmMKupAe9mNxfrbe+gtXF+0Q+SpIgUtIwjsfEEYKS19+Q09YOu1O47JULqqT3GmC7WTOsrWQsFDIhNho1mAO7G2tr6nS4qR7KcfnxBfvFUKv0luNTYqNSb6a+Qt1qp47EAx96CiMpDNbKhIDAGyqbWAN8wG6C+lWvsRdk0CiNc+bL9KQubD1KiqLeY3oSjFJ0joSk6tiHbrDFkD5gujI5JAAU2e51ANshGp+lVdwWMjVVVW1ADAgjYHTyCjU8yTfa16tPbyQRxI5QOmbKwIVlGYaEhtOVvb76a2NGIGSOPYcgMgsOdhoPuqS6ueJaexuh/576iLmhvhIvleKSJRYEhn0IKqL5jf1EDXUki++uuJiSoAFrCwAtawA0tWd9jcZFhbmZJE74jJIRmQqpy2upOVs17g+XSr9h8RFIuZCrjqpBHw51Tqcjm1XBh6fD4Vp82HxGLYqQCASCB5GqrhsWvygrzzSBL3BDWsL25+L4Va8i9Ko3Go4YsakRCAyNFkBDnR2KPc5tTcHXzG9Z1Jo0OGp7F673zrveWqrY7tFkxdgCVjOUqCfECPEdNLg7E/m8rm87hu0EMr5FG6B1NyAw1DD9FlKm6n11TRJKyeuLenuU30j8QkisUZVSVQjlnYE5cwC6KbDx+32ms5TDsAdLMniBF7HITfKbC942UX/R8q1rtzEwKSIhZFDZ7XJXQkNpqBvc35Cs54p2iDSxAqfECyvcnwkMrCxNrEWa/6Iro5JXpSNSwLw/Eb2LH6J+00bd5CWtIcpUbBgo8RGvzhfUe3XW2kDFnz+NeWMJxBoZhJGxUq2YEbgg6H2feOdejuyvHRi8LHMNCRZwOTjRvZzHkRVs+OvMjJCX5Sb+U9a58p9dJhqFzWZtlQzYo9aSM9GO1AULOCZtN6TknsNxtTnOLUiSG5Ae6p5eSkOCMhx1xqdbnk32UKkPk46ke6hUqLahYQr1sfK1KCBdPFr6h99NVelBa9aUzO0OhEv53w/zoyx8sw+NNSD5e+lU87eyhYKHscQtv+PdUJ2oULhMQzN82ORvaASv9oCpQPbaq/wBuGLYDFBd+7JGttmB39lU5aE9TCMd2QmUhnaNe8uyjMW8P6oNtPO+lJcDjZoZ1V8pFmWwJuVDnKOgPWrZwf8vF3UhtJEfCd9PLrcX061H9mezM35UsUswB1a4I8euhrT4ycWptJr7jSxSxyUsdtNbfNGgdk+3eGbCwrlaNsozZVume/jIsSdTc2sd/Kr3FcqCLHnvpWJ9mOGvHDkIuyMZCVfTuwuflodmNq1rs5iEaMKGY2sRqNj7ORuPURWXLpU6iPCEnj1t9yaSIm/Q+YqvcP7FLHmz5WsSFGhUrbdwd/wCjsCL61YkjH5x+FDuwfpH4U8ZVwRlFPkqOG7LQtjMSpuAqwHwCNLl0e/zQAPm3sAPXTDivcQTKndPLlcZo5GjAYkfk3Q3Fz4stm3B5FRVjwUP8txfi+jhuX6ElVPthw0yYqIlgpMix+HmoEjoxve5upHvB2ppSfA2PHGUvMLccjwssKoIr940qSd4MrRGNQ7EBLLnGZCNDca7AguuCcViwOHESK7RoTyBcsxJJFrAi552I89qa4PDss2XFKkscih8roGzBfCrKCPngEgjcgjypjLh41ilRUVjHjJwGUAMImVZEsw3X8qlgbjbTSpu5O745RVKEItNPfhlh4z2pkjh7xIFkXndmsB5+C1VEcVZ5WmYCPOBdVVreEWuL35DX1ewSOCxLhVWUKAwORsoCuFJBuANwfaNxpuxxPAXBPdvkB1KWzL0uLgL7T8NqipRdwyl9GTE1PHw18jicceJJEyrJE5v3ciEjORrYXG43Hlf1yHDOHyRsJ43CE38B7xgoJzFb3PM7bWNvOoPG4ERA5prybLY3A9XMfZyPOloMZipkIW6oi2zbXsBoBfob1Sbbio4n72COJyk8nUJrvx8u3c1XhmMWaJXCkX3G9mBKsL89Qdag+1kgikhmKKRGXbMbFicjLkAtcfODA33B05067Gq4wqga5Wcb8sxP21IcR4YJlCzRrIoNwGF7Ha41rmnHbuZoyjJ2uCCw/B4sRmm+k5zZTfKM2tzYhmJ1APhtYC2hvDcR4a6EsO6LRKweNGkDmNo2RsqTA5jY6WIvlA13DrimEkwOLSaMP3brkCXOUMNSup0DAAjoVJ8qneMlZ4VYoHDEBbi5F/ne4BtOtVhNvZizxKPnXDM87TdrMZHB3RCqDh7d5YuXBj8RzNYXIJ1tppqd6zaeY5MLcnS4FtLDMDvf11quMl+U4fF4WMBjGzIotquYAgC+nhJdRrawAqC4n6M5DBhu6VjIgPe6DfwkaA6bHUVtjGK4MuuXFnOy/o3w+Lzs+dIlBVWVrFpL7+IEED42qz+jXDHBYzEYB3zjKsyNa19AL2vobNY2v8z3z0krhBHEhRV8VgCAFj8dvaQAfXUKmBmPF4sQiSEZBHJYeEKTILk+34UJ7xaBC0zRjH50RsP50ixb800BI35tec2bEgPEQN6J3ddDnpXHlNA44V02pFttBShkNqJSZFuNAIga3WhRe9PJb+0ffQqWxXcXaO/Kh3eoo6jzNHC1eiNnO7P49VF7o0pr5UYE8wKNAYQR26UjpztT1TbkPjSTMPzaaaBEr3avhfeQ54x+UiOdbDcfTXzuBceYFUOeRiNJWVHBIttbTMAfLXToVrRcZ2khjfK2lsxvdB8z5xCk5mC8yBp561mXDcSuokDlScwyalTz+B5i1vVVMUNSeSrS2ZXVqh4V0+Y/ui59huEqEeQ+Js2QXOgUIu3rzEX6D13QwEhwWLMRPgBup/4TXt+z9aUfs7x2CFSneEgnN4hkYGwBuGNjtfcUftLjMPiEDRSqZojcL9JlOjLY8+Y8x51LJUpNxLYE8fkyKk9vn2Zbu909/OjZzVJ4b2vcIPCxC+E5o308iVGhtbcVMxduYNM/hv0u3wsG+FCLtkp4ZRV9hXARscdiv6GG5foyimfHey158O6kqZJ7MLjLrHKWYDQhjbrYk0OFdo0biEgQZ++WALYgWCLIWY35anS9/CdNqnuNzflMJ/8AJH/0z1ZU2RdoT7Q8DaaHLGtpE8UZuNwLZd9mGnuPKsxinkEuIVUIaQRPlB+lrG2l9CWC3862gPVL4hwSMcWw8oNu8SViBsZYsjry0+cW9a+ZqUoarNWDOobS7br3JDEdmQ2DTDsuqKoVhoRIupIPK5v7CaovybEfNkZggv8ANBzED1/N+Nay0gHMfj2VROOYz8q4V1HiOikkm/iOw13qOdeW4op0ueSk1ezK1xGJIo/Ctidzux9Z3qwcS4W0OBhRUcuc7OFF/E63N9DoLBfZVfSYSzxF2UJnS+ZtT4wLeV/PrWul/VTY4vGrkt/iU63qI54LHCVrvXqQ3ZORxh/ELHO+mUjTTWxA86l3nNHAv/5oGMeXvqjpvbY81WudyK4/hDPh3T6Xzk/prqvx09RNUGLtP3MLtIT4Q2VCP9potvIm1j0sfOtTFhuBWP8ApkwYjnjZRZZVZiORkUgFvWVYD39Td8UfOmiryLwnCS9vcq/Z7ihR3JUu73YnXS5u5fy2N7G2vWrZwrGyszd1MsnPKGkUeI3GW4sNrAG3LmbVVMEVELRx2YkRq7AHVnb5ikfRCrJfqSfVWg8P4LkZohoTDHIDrow8L/HX2VqcE5N+vxM/jNRSpbfD/YXhfamzMJLhirR2fTfU2YD1deVWjs9xRZJCVNzkII6ZSpH940x7PBTmhnRSZAJMpAZc6gK+W45jKR5A1K8P4BDA5eKPKxBX5zEWJvoCSBtUcmrHJxu0x4ZMWbGpJVJenH3JV3v1oZqJc0GNQs6gCTTnRDJrvXR50X7q44NfSkpGIHnbn9tGY6aUkw99LkHgJrfoPdQoZvP7ftoVDUWoHfGjDFm9rcqAi12pRV151dMiwjYs/A/ZSseMHMfGulRzv+LUMo/80RWHOMHSk/lI6V0xeQpssfsOtdNsMUjMO1GOBx8QAPhOKFr8yG929MOHTKOe+nw/7vhSXbPGiPG5/nZJJ7gHbWwv03522NQx46t7hGUHzBtrty/BHWvV6HaDi9r/AGbMvVK2vh9kXnB8faEMFZcrC5V8rKbBrbjc2y+0eVKSY+CQ2eGEa2zxFomtmy3OW40BvqORqh/6RDo3Xl9p8q7/AKTDbKdP6N9NDrfeqy6aEuZIjDLkhWlcF94dxKONkKliVvaxRnBIzDdVBN2IufhV84JjVnQ2cyFSVbOoBuSSNNrWNhvt1vWMcP4znAOW177jXmfVvpV/9HuN1mF/zNvLMKyZ8EcatFceWc5eYsvD+ERrjpnVEVu6gsQoBFzOGIsNLgKDbfLrSvGjZ8Lr/wDsLy/4U1NsLOflk+v+yw/97EUbipOfDbfz6/8A1y7Vk7mn3JixP/imeK4WrvE7XzQszJbTVkKG/UWP1dK7FimINxbX4UqJTzqcWM0FlUn6qxrjGLXvZmiRQgchRrYqJGF/ba/mK1btJjzDhppB9FGPq0tf2Xv7KyGDCkQt1JXnoPEftHPzq+GPL+RHK/uNOPcdliAKhL3zHRvnA6lbkaXA5adNidq4TjTJh4XIILRoxHQlRcew1hnadB3PI7HlocuxtsdCbHXXmK3fgWKV8NEwGhUEb7HUfA03URWhUDE/MxznNHzUJGXkDRDHz1/FqyOzQkKb1mPpoiscKT0n+qM1piIttzVC9KnB2xLYSGEXd2mFzsFypdm6Ac6thdTQmRbFF7JYVWkiU7vLm12yxKAD56vJ7q0efioOKjYaBldNfKzWPQgm1r7g9Ko/FkTD8RhjiJCxNFCNN8z5XPtsSfNqs3EkKywsSNJyNb/SVT0rZdrUZnzXuPeK8QKS4cp8/vUA87nKRpyIJHtq8Ces6xpPy/Arm0M19P0VY8/O1aGkJ5W99J1b3QnSKlJ/E6WrpNq5lNcIPWsRtOs9JZ9a60dud6Sy+dczkGMmlJte29KZKKyeVCY0RusfmfefsFCjADyHtoVlo0Dpb3o63ufxzNN1ko4m1On41rWuDMx1n8vxpXc1+VNDL+L0dZz1Nd3BQ4NIZBRu/PWmiYgluVCT3GinTM49K3DoklwzRxhXdpS5A1Y3jIJtqTcnz1011FLaPzIHsttp5HRh5eIDQNer16YpgrYMkDTvun/D6/jrfWqJ8sVtSR7x5+fm255tfdmb1MH4Eefm/EGyefx+/wBR5cjpcFaMUbK2pvY8ieR9Z5HrtfUhmriYkEaW9YO+x5a7W3120uMrFnlGR9PosOXTn7cvle2/gAsSJfhGCtHDe3iVjqPzZZQRy/NrQewmCAlkFl1jG1xs1uR8xVLhS3D8C9rfz6k+felvVzb/ACq1ej3HkzuDf+aNvY6Xt+0KGZ6sKf8ANmUiqycFsg4aPls3/Ig5/p4jrXOOYXxYbU//AJKc/wBCSjYeYfLJdf8AYwf38RR+NS64f/5Mf9168x8mxDwYW2+agcP0vTxX8xXWlqdBKT6RWZcHkG80kUPsZwT9VUbFcOyB1UqwUrYjmASRy/Hq3unbbH58dgYLZspecjTcAhNzbTKx9lUztTxRoGYSQi8jXAzg3AOl7HTQbf51ohapInJarIXi/DCIGFwSBdh8L+rQakZTl3VritN9G2KMvDoDa+Vcn7Hg/wCmqXhIGxWFzJGDYlNWXMp0JNw1wSCCbWverR6HZSmHkhceKORha/I2cfFzT5qcK9AY00y8R4Y9DRJkYHnUiZBSb2vesb+BoVkciNbnQEZ6fj8fVUioW2lcJAFBIDbMA7ZNk4hJY/NxSWJt9HKTy5EmrH2mxbDLcC3eK3tAYH/pqn9ssX3mInYf+5nPno9h+PKr/wARxom4dFIN2CE3GzAENzHPNz+6vR/IZn+JEdjZSOI4DwgflvP1fbWmgnp061mvaLw4/hwvf8qrbfpRr/1VqKYbqfhUer5R3S8P3YgzH8Ghr+DTooNtKGRayGmxnqevvrh0p7ZenxpI2rmcNWbTn7qQEum/3inzgWpExi1+dCQ0WRhxDXNnsL8xf2jWuU+hiUCy6gadbeVCs5e2FS/Sjq510P4vSsJo6G99q1Lgg+RE36UDKadXFHtXUCxi8ppvhrqTUq1hyppPi44wXkIRQRdmIUamwuTpqSB7aRpWOm6ZQ/SNCsuJwCSC6s0wI1FxaM/R13tTJuyeBUaxE/ry+r86nvaXi0OJxGGkSSILh3kvmkW75sqjLofzb7/SGtOIuNYc7vDf/mrrt0HmPf516WOSUUjFO3KzKsDKLHTmfboPVrr1v6tCVp5bK3O6nr0PTbQ+47KpIExhOzAUH+U4Ukm+kh8gNcmt7/HzvXX7PhgwXEYU3BF++112+j1P27k3trj6kHF2TnDYc/AoeRjlYj2yuh2/pD3U+7FzCHFLna4ZCoJ01Y6D9pLe6k8AyxcOGEMkJkvfMJlKG8ok6X2IG3MU1WNTcd5hibWJEwBt+zr7b8q8/JKdtLg9bFHC8dyqzQoMePl8iWNzh4iDY28Mk19dr+MfHpR+0Ew/k9//AHUGunVhVJwHGMRHpHiISo5STKw/u3HsNSHEeNQ4mJEmeJWV8945ktdQwW2ZhbUgnXl7a6mzO6Re+/FqUMoqJ4ZxqDEaK8YfNlCd6jMTYHQBrnfl0NPsavdI0jCwRSx9Sgk/VS6XwdaMvxHEu945MwJyxK0Y/VVU/vFzVY7Z8QzYka3ABIvvfQfVTrsXhXlnxEjakrcm4Hidyx+Iaq/x1b4h9NrDfrf7q1xS1/IS/K2WDsRx3u3MBPhk1XTZwv2qPeBUtwzjZwmNJv4ZCpYW0I8Sv7bMG/UFUPh8uSaN+Qe59QOvwv76vPFeCocTACDZ5BEdVP8AOXQH3kGhOK1e50Hs0a533Q0Rptd6Y9mXWTCwsQQcgVr9U8B19lPJcIh6j8Eda86S81GiDVCsUmm9CSQgFumvu1okWFXKAptUd2mcxYPEOG1EMhHryG3xtRVtpHOjz1POWXMSCWeRj+t191X3s20s3DMist1lyre+xytr+s5rNr7a1oXYyUDAtv8AzrW100yWv7q9jTtRgcu4r29d0kwcmmZXAvfneM+661rrTt9dYv6QVuiak+Mc62KPDG2prL1a4G6V8+4oZjRTITXWh21oCHzrA0bUzlzXATXcnnXAtMKd5bUmW0+6lVU23pLLpvy510gxGZhU/OW562P2GhTqFbA+v7qFZTRZxDrRohvSkQ1o8TDWtceDOxO2p16UYtSwtc6UGVelFoWxtIT1ptinsjExmUaeBVDFtRsGIU9dTyp7IotSaoL1L8xZLymD8UhZ8RKVgZbyyWXKlxdzpoSBbbToaSk4TKALwP8Asj8f+KtbhflcxK3/AC0nLYZz0NTsOKgUC9+nzX+yT8WrdkuLq187Q2taVpT/AEf+jNBw6S/8w/7I/HKjDhUn+4b9lfv/ABatLklw520/Uf8AjpBmw/5x/Zf+Ok1y9V9RPEf+L+hng4PIdsO3sVfvo3/pUg3w7/srbpyNX0LADpf9hv466yREaD/+bfx12t+q+p3iP/F/QoIwBO0LfsUZ8A6jWFwP6A8x/l7fOrsmGgF/8N/46bcVSPIct7/0HA/v0U23Vr6jxyesX9Ev9lq9GCw/JFPclZFdyZGjAuSzWyPbWw3F9L+dO/SfxnuuHy6m8hWIfrG7f2VamnozJbCMCR4ZWHsKofvqx8U4HDMoE8aSKDmAcAgG1r67aUZXGe/YzSpt1/PoZN2Hxfd4bESaAlgNR0Unp+kDVJxuLzMWJBzNm+utL41weNsWMPAiKjyKlkAVdlDGw00Ctr5Veo+zWHG2GgH9VH/DRjmSbdBnicYR353POcEw5/p8+oX/ADrWMa8U0eFlC2ZpMO+55shP21ejwaEbQxfuk+6s840ipjBlC5VmQjKFsPErWFtrXtS5M2qnQcGHVKr7Gh9noo0OIiF/BO5tfYSHOOXrqVOHTXf4VXEikj4g5sck0IOxtnibKb+tWFSzTkfg1Cb3sEFsO1gXLzqqektgnDZrMbtkT9p1v8AasInOWs99MPFLYeKK+ryZ/YgP2sPcaGO3kSDLaLMmSIX9ov6rgH7a0Dg+SLhGdrXvK22vzmG49VZ6supvpoR7wR8D9VXjikki8Mw8Kq2ZwGK7mzMz7DW3iANexHk87Luq9RX0iKohhK38RDG/mhP1kCthwFnijcE2ZFbbqoNYv28x6usFnDBRY2N7+Fbe/Lb21pHo748JuHw6+KMdy2v0k+9Sp9tZ+pdxTRTp1RaVAFAgGkPlG1dEtedqN1C2QURY1NcE1JLLvR1boFbMXZAR5Uj3QtXDLSRn0oyZyQCgoU3bFgdKFZS9C0T3NHjuL+z6hTDCya6fZThJN/ZWiHBOS3HitXc1NVk+ujGXSmE7nWUmmmN4okGXP9K9tVG1r6sR1FKPMRUL2h7Lw48IuIz2jJZcjBdwAb3B6CpxrUrKu9LopxwCmeSR2WzO7CzxX8TEjf11ILi4V3sen8yfiDTj/U7w/pP+8H8FGHoc4d0m/ej+Ct8suOT/AOGVrK+WIRYyI/59z99LB4Rr4L+Yg++jf6nOH9Jv3g/hrp9DvDh9Gf8AeD+Gk14/4hdM/wCM58ohGvgP7n764cfG2lh7BD99c/1PcP6TfvP+2un0M8PP+/HqkX7UrlPE/wCjnCa/sVQRr9EH2RH7abY2GKQWsAfIRD7aUj9DHDuZxB/rF+xKU/1N8N6TfvR/BRUsSd/sFLIuBv2anmwaS5Ys+dlI8cYAsGuT4/6GlIYztHipCc6k+QaNFHqAYn23J86fv6GuG8u/H9aP4KTT0OcO5mc/1o/goZJ45O7r2X/SkXNbtX7kZwnEyjExzNEMqtchWQbqyk2va9jc28+tXDinbkIQsEZk6sSigewuCTz6edQg9DPDt7z+rvF/w6Dehvh/Lvv3o/gpG8S7/oPOeTJVrjYbY3tTipLgrdeYDRqD/bJqExC4iQkiE+sFOXzdjqR1qyD0N8P/AON+8/7KTPoe4eOc/wC8H8FC8T7v6DQnkg7ilZZcL20hMamTOjkDMpUmzc9rjeu/6SwG9s5/Ub7qq59DuA6zj+sX/Doh9EOAH0p/3i/4dc3jff8AQklNdi3t2rgAsM9/+W33Vm3auCXH41naJ+5QZEFwhZRc3vrkuxJ2+kOlTj+iDAW0acf1i/4dFb0Q4Hk0/wC9X/DorJig7vf2Bom1wVocHcAiODKOQzLe+t7kWJ00p6MNPtkN+tyT69WB+NTI9D2Ato0/7xf8OjD0OYH/AHmI/eJ/h0znjltb/X7jR1x4S+iGPDYmEy9/GWjJbOrRgrZg2bS5vvcab1YeBRYPByyNh2kSOQC8JRiocHwshOq6XBBvuOlR7+h7AD6eI/er/BXG9D2AP0sR+9X+Cu1Y+E/0Fl4kqbReMJxWJ2ygm9iRdSNBv9dO7g1T+zfYLDYGbvoTKWyFPG6sLMQTayix0FWf5TUJ6ezGin3HAC0lEFtSPyiko8aCKm3uilbD+w8vhSYUWpuuJHlXI8QCKeTFSFRF1tXaR7+hWa2V0kVgpgdbmncLb6nl9dChV4gkGjk035n6zRgT+PVQoU5MbSy+Mj1/UKdxAXvXaFR7luw5zUGkoUKoQR1ZL1wyUKFcNRw0qGoUK6PIJHBJXDLXKFGwUFJoBK7QpWFM6D5UsgHShQrkjrO5aKR5UKFc0jrYU02eT6/toUKA0Q7PpRc9doVOS3GXBwPvXGehQp2KcaSuGe1ChQ7jUAz0n3vqvQoUXyAJJiaawY8kcvd5UKFDuHsK/KDvfl9lcTF3Gl6FCnkgIRGIJ5/XQoUKTQg2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content.foto.mail.ru/list/iguana_iguana/_answers/i-33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941168"/>
            <a:ext cx="3382679" cy="164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encrypted-tbn0.gstatic.com/images?q=tbn:ANd9GcQ3hoo-gMv9nag7M6-Uw0MDdgHZ86OQISFNtq2zNpC7SPJTPKQz9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69630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encrypted-tbn1.gstatic.com/images?q=tbn:ANd9GcQ_FEBkX3PP8Tovk6e9hef4k_iMFDLp2nZhzViQSXXfgFYx-hXPj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75" y="4149080"/>
            <a:ext cx="1598753" cy="214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7680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495" y="260648"/>
            <a:ext cx="8928992" cy="6696744"/>
          </a:xfrm>
        </p:spPr>
        <p:txBody>
          <a:bodyPr>
            <a:normAutofit fontScale="90000"/>
          </a:bodyPr>
          <a:lstStyle/>
          <a:p>
            <a:pPr lvl="0" algn="l">
              <a:spcBef>
                <a:spcPts val="0"/>
              </a:spcBef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</a:t>
            </a:r>
            <a:r>
              <a:rPr lang="ru-RU" sz="3800" b="1" dirty="0" err="1" smtClean="0">
                <a:solidFill>
                  <a:schemeClr val="tx1"/>
                </a:solidFill>
              </a:rPr>
              <a:t>Фоамиран</a:t>
            </a:r>
            <a:r>
              <a:rPr lang="ru-RU" sz="3800" b="1" dirty="0" smtClean="0">
                <a:solidFill>
                  <a:schemeClr val="tx1"/>
                </a:solidFill>
              </a:rPr>
              <a:t> –это пористая резинка, гибкая, легкая, эластичная без запаха.</a:t>
            </a:r>
            <a:r>
              <a:rPr lang="ru-RU" sz="3800" b="1" dirty="0" smtClean="0">
                <a:solidFill>
                  <a:schemeClr val="tx1"/>
                </a:solidFill>
                <a:ea typeface="+mn-ea"/>
                <a:cs typeface="+mn-cs"/>
              </a:rPr>
              <a:t> Используется </a:t>
            </a:r>
            <a:r>
              <a:rPr lang="ru-RU" sz="3800" b="1" dirty="0" err="1" smtClean="0">
                <a:solidFill>
                  <a:schemeClr val="tx1"/>
                </a:solidFill>
                <a:ea typeface="+mn-ea"/>
                <a:cs typeface="+mn-cs"/>
              </a:rPr>
              <a:t>фоамиран</a:t>
            </a:r>
            <a:r>
              <a:rPr lang="ru-RU" sz="3800" b="1" dirty="0" smtClean="0">
                <a:solidFill>
                  <a:schemeClr val="tx1"/>
                </a:solidFill>
                <a:ea typeface="+mn-ea"/>
                <a:cs typeface="+mn-cs"/>
              </a:rPr>
              <a:t> в рукоделии: создание цветов, игрушек, птичек и т.д.</a:t>
            </a:r>
            <a:r>
              <a:rPr lang="ru-RU" sz="3800" b="1" dirty="0" smtClean="0">
                <a:solidFill>
                  <a:schemeClr val="tx1"/>
                </a:solidFill>
              </a:rPr>
              <a:t> Производится в Иране, отсюда и пошла данная техника изготовления искусственных цветов из чудо-материала.  Не токсичен, термостоек, легко моется, изделия созданные из него не боятся воздействия с водой.</a:t>
            </a:r>
            <a:r>
              <a:rPr lang="ru-RU" sz="3800" b="1" dirty="0" smtClean="0">
                <a:solidFill>
                  <a:schemeClr val="tx1"/>
                </a:solidFill>
                <a:ea typeface="+mn-ea"/>
                <a:cs typeface="+mn-cs"/>
              </a:rPr>
              <a:t> При создании искусственных цветов лучше всего использовать клеевой пистолет.</a:t>
            </a:r>
            <a:r>
              <a:rPr lang="ru-RU" sz="3800" b="1" dirty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ru-RU" sz="3800" b="1" dirty="0">
                <a:solidFill>
                  <a:schemeClr val="tx1"/>
                </a:solidFill>
                <a:ea typeface="+mn-ea"/>
                <a:cs typeface="+mn-cs"/>
              </a:rPr>
            </a:br>
            <a:r>
              <a:rPr lang="ru-RU" sz="3600" b="1" dirty="0" smtClean="0">
                <a:solidFill>
                  <a:schemeClr val="tx1"/>
                </a:solidFill>
                <a:ea typeface="+mn-ea"/>
                <a:cs typeface="+mn-cs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a typeface="+mn-ea"/>
                <a:cs typeface="+mn-cs"/>
              </a:rPr>
            </a:b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47251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3300"/>
                </a:solidFill>
                <a:effectLst/>
                <a:latin typeface="Helvetica Neue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368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0048" y="188640"/>
            <a:ext cx="7772400" cy="17801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Технология изготовления цветка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НИЯРА\Desktop\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16"/>
          <a:stretch/>
        </p:blipFill>
        <p:spPr bwMode="auto">
          <a:xfrm>
            <a:off x="2123728" y="2564904"/>
            <a:ext cx="4691177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1590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428627"/>
            <a:ext cx="4572000" cy="17981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Вырезать детали цветка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4437112"/>
            <a:ext cx="4824536" cy="14732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Разогреваем утюг, средний режим нагревания. Прикладываем к разогретому утюгу поочередно детали. Так же можно формировать лепестки без нагревания с помощью растягивания </a:t>
            </a:r>
            <a:r>
              <a:rPr lang="ru-RU" b="1" dirty="0" err="1" smtClean="0">
                <a:solidFill>
                  <a:schemeClr val="tx1"/>
                </a:solidFill>
              </a:rPr>
              <a:t>фоамирана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Мастер-класс: Брошь цветок из фоамиран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" t="13401" r="-543" b="-13401"/>
          <a:stretch/>
        </p:blipFill>
        <p:spPr bwMode="auto">
          <a:xfrm>
            <a:off x="299592" y="1052735"/>
            <a:ext cx="4202426" cy="315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НИЯРА\Desktop\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1"/>
          <a:stretch/>
        </p:blipFill>
        <p:spPr bwMode="auto">
          <a:xfrm>
            <a:off x="4716016" y="2965142"/>
            <a:ext cx="4248472" cy="278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низ 8"/>
          <p:cNvSpPr/>
          <p:nvPr/>
        </p:nvSpPr>
        <p:spPr>
          <a:xfrm rot="5400000">
            <a:off x="4788024" y="1628800"/>
            <a:ext cx="504056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24464" y="4229468"/>
            <a:ext cx="715588" cy="59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одзаголовок 2"/>
          <p:cNvSpPr txBox="1">
            <a:spLocks/>
          </p:cNvSpPr>
          <p:nvPr/>
        </p:nvSpPr>
        <p:spPr>
          <a:xfrm>
            <a:off x="1681418" y="262875"/>
            <a:ext cx="6490982" cy="736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chemeClr val="tx1"/>
                </a:solidFill>
              </a:rPr>
              <a:t>Детали изделия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518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27218" y="1844824"/>
            <a:ext cx="4677230" cy="154503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Формируем лепестки с помощью ручки или </a:t>
            </a:r>
            <a:r>
              <a:rPr lang="ru-RU" b="1" dirty="0" err="1" smtClean="0">
                <a:solidFill>
                  <a:schemeClr val="tx1"/>
                </a:solidFill>
              </a:rPr>
              <a:t>бульки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dirty="0" smtClean="0"/>
              <a:t>Формирование цветка</a:t>
            </a:r>
            <a:endParaRPr lang="ru-RU" dirty="0"/>
          </a:p>
        </p:txBody>
      </p:sp>
      <p:pic>
        <p:nvPicPr>
          <p:cNvPr id="5122" name="Picture 2" descr="C:\Users\НИЯРА\Desktop\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2" r="4012"/>
          <a:stretch/>
        </p:blipFill>
        <p:spPr bwMode="auto">
          <a:xfrm>
            <a:off x="467544" y="1736069"/>
            <a:ext cx="2844169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низ 4"/>
          <p:cNvSpPr/>
          <p:nvPr/>
        </p:nvSpPr>
        <p:spPr>
          <a:xfrm rot="5400000">
            <a:off x="3675190" y="2204864"/>
            <a:ext cx="504056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C:\Users\НИЯРА\Desktop\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2" r="2311"/>
          <a:stretch/>
        </p:blipFill>
        <p:spPr bwMode="auto">
          <a:xfrm>
            <a:off x="4572000" y="3059232"/>
            <a:ext cx="3363650" cy="22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низ 6"/>
          <p:cNvSpPr/>
          <p:nvPr/>
        </p:nvSpPr>
        <p:spPr>
          <a:xfrm rot="16200000">
            <a:off x="4075833" y="4103963"/>
            <a:ext cx="504056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251518" y="3789040"/>
            <a:ext cx="3976723" cy="1545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Формирование центра цветка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НИЯРА\Desktop\8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9"/>
          <a:stretch/>
        </p:blipFill>
        <p:spPr bwMode="auto">
          <a:xfrm>
            <a:off x="439679" y="4592126"/>
            <a:ext cx="3600400" cy="223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1719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46219"/>
            <a:ext cx="8229600" cy="786416"/>
          </a:xfrm>
        </p:spPr>
        <p:txBody>
          <a:bodyPr/>
          <a:lstStyle/>
          <a:p>
            <a:r>
              <a:rPr lang="ru-RU" dirty="0" smtClean="0"/>
              <a:t>Сборка цветка</a:t>
            </a:r>
            <a:endParaRPr lang="ru-RU" dirty="0"/>
          </a:p>
        </p:txBody>
      </p:sp>
      <p:pic>
        <p:nvPicPr>
          <p:cNvPr id="6147" name="Picture 3" descr="C:\Users\НИЯРА\Desktop\9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7" r="602"/>
          <a:stretch/>
        </p:blipFill>
        <p:spPr bwMode="auto">
          <a:xfrm>
            <a:off x="179512" y="908720"/>
            <a:ext cx="3363294" cy="2057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НИЯРА\Desktop\11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t="17878" r="115"/>
          <a:stretch/>
        </p:blipFill>
        <p:spPr bwMode="auto">
          <a:xfrm>
            <a:off x="5580112" y="938405"/>
            <a:ext cx="3482304" cy="214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НИЯРА\Desktop\14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4"/>
          <a:stretch/>
        </p:blipFill>
        <p:spPr bwMode="auto">
          <a:xfrm>
            <a:off x="179512" y="4594935"/>
            <a:ext cx="3687854" cy="2232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НИЯРА\Desktop\15 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508" r="584"/>
          <a:stretch/>
        </p:blipFill>
        <p:spPr bwMode="auto">
          <a:xfrm>
            <a:off x="5267300" y="4170187"/>
            <a:ext cx="3842257" cy="24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НИЯРА\Desktop\1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03" r="4449"/>
          <a:stretch/>
        </p:blipFill>
        <p:spPr bwMode="auto">
          <a:xfrm>
            <a:off x="2712616" y="2161298"/>
            <a:ext cx="3572119" cy="2433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453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8040"/>
            <a:ext cx="8208912" cy="1036704"/>
          </a:xfrm>
        </p:spPr>
        <p:txBody>
          <a:bodyPr/>
          <a:lstStyle/>
          <a:p>
            <a:r>
              <a:rPr lang="ru-RU" dirty="0" smtClean="0"/>
              <a:t>Формирование лепестка </a:t>
            </a:r>
            <a:endParaRPr lang="ru-RU" dirty="0"/>
          </a:p>
        </p:txBody>
      </p:sp>
      <p:pic>
        <p:nvPicPr>
          <p:cNvPr id="7172" name="Picture 4" descr="C:\Users\НИЯРА\Desktop\18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3"/>
          <a:stretch/>
        </p:blipFill>
        <p:spPr bwMode="auto">
          <a:xfrm>
            <a:off x="107504" y="1233251"/>
            <a:ext cx="3912562" cy="251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НИЯРА\Desktop\2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7"/>
          <a:stretch/>
        </p:blipFill>
        <p:spPr bwMode="auto">
          <a:xfrm>
            <a:off x="4716024" y="1083689"/>
            <a:ext cx="4209543" cy="2688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НИЯРА\Desktop\2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01"/>
          <a:stretch/>
        </p:blipFill>
        <p:spPr bwMode="auto">
          <a:xfrm>
            <a:off x="1895830" y="4005064"/>
            <a:ext cx="4248472" cy="272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253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603448"/>
            <a:ext cx="7772400" cy="1780108"/>
          </a:xfrm>
        </p:spPr>
        <p:txBody>
          <a:bodyPr/>
          <a:lstStyle/>
          <a:p>
            <a:r>
              <a:rPr lang="ru-RU" dirty="0" smtClean="0"/>
              <a:t>Окончательная сборка цветка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НИЯРА\Desktop\24 (1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81" r="6126" b="8671"/>
          <a:stretch/>
        </p:blipFill>
        <p:spPr bwMode="auto">
          <a:xfrm>
            <a:off x="4572000" y="1340768"/>
            <a:ext cx="4293833" cy="267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НИЯРА\Desktop\25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2"/>
          <a:stretch/>
        </p:blipFill>
        <p:spPr bwMode="auto">
          <a:xfrm>
            <a:off x="193319" y="3717032"/>
            <a:ext cx="4492104" cy="297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663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203</TotalTime>
  <Words>65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Мастер-класс  Цветы из фоамирана</vt:lpstr>
      <vt:lpstr>                                         История возникновения искусственных цветов уходит корнями в далекое прошлое.          Бытует мнение, что искусственные цветы подарил миру Древний Египет, они были известны египтянам еще в третьем тысячелетии до нашей эры, но есть и еще более ранние упоминания о появлении искусственных цветов, относящиеся к Древнему Китаю, здесь цветы изготавливали из шелка, золота, фарфора, а также из более простых материалов, таких как перья, глина и пергамент. </vt:lpstr>
      <vt:lpstr>       Фоамиран –это пористая резинка, гибкая, легкая, эластичная без запаха. Используется фоамиран в рукоделии: создание цветов, игрушек, птичек и т.д. Производится в Иране, отсюда и пошла данная техника изготовления искусственных цветов из чудо-материала.  Не токсичен, термостоек, легко моется, изделия созданные из него не боятся воздействия с водой. При создании искусственных цветов лучше всего использовать клеевой пистолет.  </vt:lpstr>
      <vt:lpstr>Технология изготовления цветка</vt:lpstr>
      <vt:lpstr>Вырезать детали цветка</vt:lpstr>
      <vt:lpstr>Формирование цветка</vt:lpstr>
      <vt:lpstr>Сборка цветка</vt:lpstr>
      <vt:lpstr>Формирование лепестка </vt:lpstr>
      <vt:lpstr>Окончательная сборка цветка</vt:lpstr>
      <vt:lpstr>Творческая лаборатория</vt:lpstr>
      <vt:lpstr>Спасибо за внимание! Творческих успехов в работе!!!!!!!!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Цветы из фоамирана</dc:title>
  <dc:creator>НИЯРА</dc:creator>
  <cp:lastModifiedBy>НИЯРА</cp:lastModifiedBy>
  <cp:revision>16</cp:revision>
  <dcterms:created xsi:type="dcterms:W3CDTF">2014-01-15T16:06:16Z</dcterms:created>
  <dcterms:modified xsi:type="dcterms:W3CDTF">2014-01-15T19:30:16Z</dcterms:modified>
</cp:coreProperties>
</file>