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64" r:id="rId4"/>
    <p:sldId id="265" r:id="rId5"/>
    <p:sldId id="266" r:id="rId6"/>
    <p:sldId id="267" r:id="rId7"/>
    <p:sldId id="268" r:id="rId8"/>
    <p:sldId id="269" r:id="rId9"/>
    <p:sldId id="270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6F139-463E-423C-96A5-17FC59218BE8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20875-735B-4423-B515-98ADA6680D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6F139-463E-423C-96A5-17FC59218BE8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20875-735B-4423-B515-98ADA6680D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6F139-463E-423C-96A5-17FC59218BE8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20875-735B-4423-B515-98ADA6680D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6F139-463E-423C-96A5-17FC59218BE8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20875-735B-4423-B515-98ADA6680D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6F139-463E-423C-96A5-17FC59218BE8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20875-735B-4423-B515-98ADA6680D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6F139-463E-423C-96A5-17FC59218BE8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20875-735B-4423-B515-98ADA6680D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6F139-463E-423C-96A5-17FC59218BE8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20875-735B-4423-B515-98ADA6680D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6F139-463E-423C-96A5-17FC59218BE8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20875-735B-4423-B515-98ADA6680D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6F139-463E-423C-96A5-17FC59218BE8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20875-735B-4423-B515-98ADA6680D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6F139-463E-423C-96A5-17FC59218BE8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20875-735B-4423-B515-98ADA6680D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6F139-463E-423C-96A5-17FC59218BE8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20875-735B-4423-B515-98ADA6680D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F6F139-463E-423C-96A5-17FC59218BE8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C20875-735B-4423-B515-98ADA6680D2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620688"/>
            <a:ext cx="8496944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Множественное число имен существительных</a:t>
            </a:r>
          </a:p>
          <a:p>
            <a:pPr algn="ctr"/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(слова- исключения)</a:t>
            </a:r>
            <a:endParaRPr lang="ru-RU" sz="6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02" t="49154" r="7612" b="11045"/>
          <a:stretch/>
        </p:blipFill>
        <p:spPr bwMode="auto">
          <a:xfrm>
            <a:off x="791570" y="3933056"/>
            <a:ext cx="7560860" cy="2729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4976877" y="342917"/>
            <a:ext cx="3096344" cy="18722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658229" y="332656"/>
            <a:ext cx="3312368" cy="18722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47805" y="760928"/>
            <a:ext cx="3960440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de-DE" sz="6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man</a:t>
            </a:r>
            <a:endParaRPr lang="ru-RU" sz="6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355976" y="754813"/>
            <a:ext cx="3960440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de-DE" sz="6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</a:t>
            </a:r>
            <a:r>
              <a:rPr lang="de-DE" sz="60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men</a:t>
            </a:r>
            <a:endParaRPr lang="ru-RU" sz="6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8" t="17685" r="55120" b="62532"/>
          <a:stretch/>
        </p:blipFill>
        <p:spPr bwMode="auto">
          <a:xfrm>
            <a:off x="827584" y="2636912"/>
            <a:ext cx="7912062" cy="280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43321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4976877" y="342917"/>
            <a:ext cx="3096344" cy="18722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658229" y="332656"/>
            <a:ext cx="3312368" cy="18722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47805" y="760928"/>
            <a:ext cx="3960440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de-DE" sz="60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woman</a:t>
            </a:r>
            <a:endParaRPr lang="ru-RU" sz="6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355976" y="754813"/>
            <a:ext cx="3960440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de-DE" sz="6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</a:t>
            </a:r>
            <a:r>
              <a:rPr lang="de-DE" sz="60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women</a:t>
            </a:r>
            <a:endParaRPr lang="ru-RU" sz="6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0" t="37837" r="50904" b="45261"/>
          <a:stretch/>
        </p:blipFill>
        <p:spPr bwMode="auto">
          <a:xfrm>
            <a:off x="181728" y="3140968"/>
            <a:ext cx="8696137" cy="2468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73537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4976877" y="342917"/>
            <a:ext cx="3096344" cy="18722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658229" y="332656"/>
            <a:ext cx="3312368" cy="18722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47805" y="760928"/>
            <a:ext cx="3960440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de-DE" sz="60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child</a:t>
            </a:r>
            <a:endParaRPr lang="ru-RU" sz="6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355976" y="754813"/>
            <a:ext cx="3960440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de-DE" sz="6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</a:t>
            </a:r>
            <a:r>
              <a:rPr lang="de-DE" sz="60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children</a:t>
            </a:r>
            <a:endParaRPr lang="ru-RU" sz="6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1" t="53587" r="50302" b="23206"/>
          <a:stretch/>
        </p:blipFill>
        <p:spPr bwMode="auto">
          <a:xfrm>
            <a:off x="804307" y="2996952"/>
            <a:ext cx="7512109" cy="2918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19288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4976877" y="342917"/>
            <a:ext cx="3096344" cy="18722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658229" y="332656"/>
            <a:ext cx="3312368" cy="18722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47805" y="760928"/>
            <a:ext cx="3960440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de-DE" sz="60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tooth</a:t>
            </a:r>
            <a:endParaRPr lang="ru-RU" sz="6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355976" y="754813"/>
            <a:ext cx="3960440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de-DE" sz="6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</a:t>
            </a:r>
            <a:r>
              <a:rPr lang="de-DE" sz="60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teeth</a:t>
            </a:r>
            <a:endParaRPr lang="ru-RU" sz="6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906" t="18281" r="4497" b="68544"/>
          <a:stretch/>
        </p:blipFill>
        <p:spPr bwMode="auto">
          <a:xfrm>
            <a:off x="627278" y="3284984"/>
            <a:ext cx="8079476" cy="1872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9755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4976877" y="342917"/>
            <a:ext cx="3096344" cy="18722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658229" y="332656"/>
            <a:ext cx="3312368" cy="18722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47805" y="760928"/>
            <a:ext cx="3960440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de-DE" sz="60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foot</a:t>
            </a:r>
            <a:endParaRPr lang="ru-RU" sz="6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355976" y="754813"/>
            <a:ext cx="3960440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de-DE" sz="6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</a:t>
            </a:r>
            <a:r>
              <a:rPr lang="de-DE" sz="60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feet</a:t>
            </a:r>
            <a:endParaRPr lang="ru-RU" sz="6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507" t="31174" r="4047" b="55824"/>
          <a:stretch/>
        </p:blipFill>
        <p:spPr bwMode="auto">
          <a:xfrm>
            <a:off x="740972" y="3563907"/>
            <a:ext cx="7610671" cy="1746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13473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4788024" y="332656"/>
            <a:ext cx="3096344" cy="18722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658229" y="332656"/>
            <a:ext cx="3312368" cy="18722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47805" y="760928"/>
            <a:ext cx="3960440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de-DE" sz="60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mouse</a:t>
            </a:r>
            <a:endParaRPr lang="ru-RU" sz="6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355976" y="754813"/>
            <a:ext cx="3960440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de-DE" sz="6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</a:t>
            </a:r>
            <a:r>
              <a:rPr lang="de-DE" sz="60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mice</a:t>
            </a:r>
            <a:endParaRPr lang="ru-RU" sz="6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5" t="73178" r="56639" b="1660"/>
          <a:stretch/>
        </p:blipFill>
        <p:spPr bwMode="auto">
          <a:xfrm>
            <a:off x="814909" y="2780928"/>
            <a:ext cx="7082133" cy="3398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53191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4788024" y="332656"/>
            <a:ext cx="3096344" cy="18722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658229" y="332656"/>
            <a:ext cx="3312368" cy="18722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47805" y="760928"/>
            <a:ext cx="3960440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de-DE" sz="60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sheep</a:t>
            </a:r>
            <a:endParaRPr lang="ru-RU" sz="6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355976" y="754813"/>
            <a:ext cx="3960440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de-DE" sz="6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</a:t>
            </a:r>
            <a:r>
              <a:rPr lang="de-DE" sz="60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sheep</a:t>
            </a:r>
            <a:endParaRPr lang="ru-RU" sz="6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73" t="60310" r="2088" b="19845"/>
          <a:stretch/>
        </p:blipFill>
        <p:spPr bwMode="auto">
          <a:xfrm>
            <a:off x="668232" y="3212975"/>
            <a:ext cx="7432160" cy="2713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98412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4788024" y="332656"/>
            <a:ext cx="3096344" cy="18722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658229" y="332656"/>
            <a:ext cx="3312368" cy="18722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47805" y="760928"/>
            <a:ext cx="3960440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6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fish</a:t>
            </a:r>
            <a:endParaRPr lang="ru-RU" sz="6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355976" y="754813"/>
            <a:ext cx="3960440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de-DE" sz="6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</a:t>
            </a:r>
            <a:r>
              <a:rPr lang="de-DE" sz="60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fish</a:t>
            </a:r>
            <a:endParaRPr lang="ru-RU" sz="6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45" t="26276" r="7784" b="29893"/>
          <a:stretch/>
        </p:blipFill>
        <p:spPr bwMode="auto">
          <a:xfrm>
            <a:off x="658229" y="3507474"/>
            <a:ext cx="3149496" cy="1692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8338" y="3507474"/>
            <a:ext cx="3535716" cy="1988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21114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NGLISH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ENGLISH</Template>
  <TotalTime>121</TotalTime>
  <Words>32</Words>
  <Application>Microsoft Office PowerPoint</Application>
  <PresentationFormat>Экран (4:3)</PresentationFormat>
  <Paragraphs>18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ENGLISH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Сашенька</dc:creator>
  <cp:lastModifiedBy>Алёна Васильевна</cp:lastModifiedBy>
  <cp:revision>14</cp:revision>
  <dcterms:created xsi:type="dcterms:W3CDTF">2009-10-08T18:01:43Z</dcterms:created>
  <dcterms:modified xsi:type="dcterms:W3CDTF">2018-01-25T03:12:15Z</dcterms:modified>
</cp:coreProperties>
</file>