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99" r:id="rId2"/>
    <p:sldId id="258" r:id="rId3"/>
    <p:sldId id="259" r:id="rId4"/>
    <p:sldId id="265" r:id="rId5"/>
    <p:sldId id="270" r:id="rId6"/>
    <p:sldId id="279" r:id="rId7"/>
    <p:sldId id="277" r:id="rId8"/>
    <p:sldId id="280" r:id="rId9"/>
    <p:sldId id="282" r:id="rId10"/>
    <p:sldId id="261" r:id="rId11"/>
    <p:sldId id="260" r:id="rId12"/>
    <p:sldId id="286" r:id="rId13"/>
    <p:sldId id="288" r:id="rId14"/>
    <p:sldId id="287" r:id="rId15"/>
    <p:sldId id="291" r:id="rId16"/>
    <p:sldId id="290" r:id="rId17"/>
    <p:sldId id="292" r:id="rId18"/>
    <p:sldId id="275" r:id="rId19"/>
    <p:sldId id="296" r:id="rId20"/>
    <p:sldId id="294" r:id="rId21"/>
    <p:sldId id="30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69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91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382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55924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786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4829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999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192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9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857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543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53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5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78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14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10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180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33C57BC-62F7-4D1B-880D-7B5E8BD0546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4812242-8CD3-4B51-902F-40C1BA36C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382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8077200" cy="28956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</a:rPr>
              <a:t>МОРСКИЕ ЖИВОТНЫЕ Сахалина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EDA3E7-D2F5-45B3-90EE-7CB33D18F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53514" y="4077072"/>
            <a:ext cx="6383552" cy="1905000"/>
          </a:xfrm>
        </p:spPr>
        <p:txBody>
          <a:bodyPr/>
          <a:lstStyle/>
          <a:p>
            <a:pPr algn="r"/>
            <a:r>
              <a:rPr lang="ru-RU" dirty="0">
                <a:solidFill>
                  <a:schemeClr val="bg1"/>
                </a:solidFill>
              </a:rPr>
              <a:t>Астахова И.А.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Воспитатель МБДОУ №8 «Огонек»</a:t>
            </a:r>
          </a:p>
          <a:p>
            <a:pPr algn="r"/>
            <a:r>
              <a:rPr lang="ru-RU" dirty="0">
                <a:solidFill>
                  <a:schemeClr val="bg1"/>
                </a:solidFill>
              </a:rPr>
              <a:t>г. Поронайск</a:t>
            </a:r>
          </a:p>
        </p:txBody>
      </p:sp>
    </p:spTree>
    <p:extLst>
      <p:ext uri="{BB962C8B-B14F-4D97-AF65-F5344CB8AC3E}">
        <p14:creationId xmlns:p14="http://schemas.microsoft.com/office/powerpoint/2010/main" val="271813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travelrybalka.ru/upload/images/Сахалин%201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77072"/>
            <a:ext cx="381642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2611" y="260648"/>
            <a:ext cx="8643998" cy="39498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chemeClr val="bg1"/>
                </a:solidFill>
              </a:rPr>
              <a:t>Довольно богат животный мир морей и морских побережий Сахалина. Это – тюлени, морской заяц, морской котик и сивуч, образующие береговые и ледовые лежбища. На острове Тюленьем находится одно из самых крупных в мире лежбищ морского котика, здесь же имеются лежбища сивучей.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bg1"/>
                </a:solidFill>
              </a:rPr>
              <a:t>А также до 15 видов китов и дельфинов.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212976"/>
            <a:ext cx="30243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403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Морской котик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07412" y="654032"/>
            <a:ext cx="4584867" cy="231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12976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403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Сивуч </a:t>
            </a:r>
          </a:p>
        </p:txBody>
      </p:sp>
      <p:pic>
        <p:nvPicPr>
          <p:cNvPr id="9" name="Содержимое 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981" y="404664"/>
            <a:ext cx="3167782" cy="242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714356"/>
            <a:ext cx="335818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071810"/>
            <a:ext cx="5286412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0672"/>
            <a:ext cx="8229600" cy="65403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Нерпа 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402690">
            <a:off x="168540" y="764704"/>
            <a:ext cx="5572163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45771">
            <a:off x="5187543" y="3304380"/>
            <a:ext cx="3508306" cy="303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403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Морской заяц (</a:t>
            </a:r>
            <a:r>
              <a:rPr lang="ru-RU" b="1" dirty="0" err="1">
                <a:solidFill>
                  <a:schemeClr val="bg1"/>
                </a:solidFill>
              </a:rPr>
              <a:t>лахтак</a:t>
            </a:r>
            <a:r>
              <a:rPr lang="ru-RU" b="1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704270"/>
            <a:ext cx="5286412" cy="39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2986" y="714356"/>
            <a:ext cx="3506732" cy="350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480"/>
            <a:ext cx="514353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42844" y="0"/>
            <a:ext cx="5214974" cy="63976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err="1">
                <a:solidFill>
                  <a:schemeClr val="bg1"/>
                </a:solidFill>
              </a:rPr>
              <a:t>Голубой</a:t>
            </a:r>
            <a:r>
              <a:rPr lang="ru-RU" sz="3200" b="1" dirty="0">
                <a:solidFill>
                  <a:schemeClr val="bg1"/>
                </a:solidFill>
              </a:rPr>
              <a:t> кит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067944" y="2060848"/>
            <a:ext cx="5286412" cy="106839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Гренландский кит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214686"/>
            <a:ext cx="521497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14282" y="1928802"/>
            <a:ext cx="3714776" cy="63976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Белуха 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3786150" y="214290"/>
            <a:ext cx="5357850" cy="63978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Кашалот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857232"/>
            <a:ext cx="5175566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714620"/>
            <a:ext cx="5055235" cy="39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83568" y="332656"/>
            <a:ext cx="7848872" cy="424847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В Сахалинской области есть виды, нуждающиеся в охране, они занесены в </a:t>
            </a:r>
            <a:r>
              <a:rPr lang="ru-RU" sz="3600" b="1" dirty="0">
                <a:solidFill>
                  <a:srgbClr val="FF0000"/>
                </a:solidFill>
              </a:rPr>
              <a:t>Красные книги </a:t>
            </a:r>
            <a:r>
              <a:rPr lang="ru-RU" sz="3600" b="1" dirty="0">
                <a:solidFill>
                  <a:schemeClr val="bg1"/>
                </a:solidFill>
              </a:rPr>
              <a:t>Российской Федерации и Сахалинской области</a:t>
            </a:r>
          </a:p>
        </p:txBody>
      </p:sp>
      <p:sp>
        <p:nvSpPr>
          <p:cNvPr id="10" name="Подзаголовок 7"/>
          <p:cNvSpPr txBox="1">
            <a:spLocks/>
          </p:cNvSpPr>
          <p:nvPr/>
        </p:nvSpPr>
        <p:spPr>
          <a:xfrm>
            <a:off x="251520" y="5229200"/>
            <a:ext cx="8208912" cy="11382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r>
              <a:rPr lang="ru-RU" sz="2800" b="1" i="1" u="sng" dirty="0">
                <a:solidFill>
                  <a:schemeClr val="bg1"/>
                </a:solidFill>
              </a:rPr>
              <a:t>Красная книга </a:t>
            </a:r>
            <a:r>
              <a:rPr lang="ru-RU" sz="2800" b="1" i="1" dirty="0">
                <a:solidFill>
                  <a:schemeClr val="bg1"/>
                </a:solidFill>
              </a:rPr>
              <a:t>– </a:t>
            </a:r>
            <a:r>
              <a:rPr lang="ru-RU" sz="2800" b="1" dirty="0">
                <a:solidFill>
                  <a:schemeClr val="bg1"/>
                </a:solidFill>
              </a:rPr>
              <a:t>список редких и находящихся под угрозой исчезновения организмов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9"/>
          <p:cNvSpPr txBox="1">
            <a:spLocks/>
          </p:cNvSpPr>
          <p:nvPr/>
        </p:nvSpPr>
        <p:spPr>
          <a:xfrm>
            <a:off x="214282" y="214290"/>
            <a:ext cx="8929718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Сахалинский таймень </a:t>
            </a:r>
          </a:p>
        </p:txBody>
      </p:sp>
      <p:pic>
        <p:nvPicPr>
          <p:cNvPr id="14" name="Picture 8" descr="131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857232"/>
            <a:ext cx="7358114" cy="324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357694"/>
            <a:ext cx="3000396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25"/>
                            </p:stCondLst>
                            <p:childTnLst>
                              <p:par>
                                <p:cTn id="12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25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58259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Калуга </a:t>
            </a:r>
          </a:p>
        </p:txBody>
      </p:sp>
      <p:pic>
        <p:nvPicPr>
          <p:cNvPr id="12" name="Picture 6" descr="1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857232"/>
            <a:ext cx="5143536" cy="313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214686"/>
            <a:ext cx="559956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4509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Моря, омывающие берега Сахалина и Курильских островов, являются одним из наиболее продуктивных районов мирового океана.  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</a:rPr>
              <a:t>Здесь обитают многие ценнейшие виды </a:t>
            </a:r>
            <a:r>
              <a:rPr lang="ru-RU" sz="3200" b="1" u="sng" dirty="0">
                <a:solidFill>
                  <a:schemeClr val="bg1"/>
                </a:solidFill>
              </a:rPr>
              <a:t>промысловых рыб</a:t>
            </a:r>
            <a:r>
              <a:rPr lang="ru-RU" sz="3200" b="1" dirty="0">
                <a:solidFill>
                  <a:schemeClr val="bg1"/>
                </a:solidFill>
              </a:rPr>
              <a:t>; основными объектами промысла, составляющими до 90% годового улова, являются лосось, сельдь, камбала, минтай, сайра, скумбрия, треска, навага, терпуг, палтус.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0"/>
            <a:ext cx="4929190" cy="714380"/>
          </a:xfrm>
        </p:spPr>
        <p:txBody>
          <a:bodyPr>
            <a:no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Крабоид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Дерюгина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3071834" cy="245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9"/>
          <p:cNvSpPr txBox="1">
            <a:spLocks/>
          </p:cNvSpPr>
          <p:nvPr/>
        </p:nvSpPr>
        <p:spPr>
          <a:xfrm>
            <a:off x="4929190" y="4429132"/>
            <a:ext cx="3786182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Серый кит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000108"/>
            <a:ext cx="4429156" cy="345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286124"/>
            <a:ext cx="4381504" cy="328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25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25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988840"/>
            <a:ext cx="6554867" cy="1524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703012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29642" cy="58418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Горбуша 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48192" y="1412776"/>
            <a:ext cx="4438650" cy="368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857232"/>
            <a:ext cx="4024664" cy="535785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8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Важнейшая промысловая рыба, самый многочисленный представитель рода тихоокеанских лососей. Обитает в северной части Тихого океана.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</a:rPr>
              <a:t>  У морской горбуши окраска серебристого цвета, мясо плотное, темно-розового цвета.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29642" cy="58418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Кета 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4282" y="764704"/>
            <a:ext cx="4286280" cy="576064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Очень важный объект промысла, второй по численности вид дальневосточных лососей. Широко распространена по всей северной части Тихого океана. 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chemeClr val="bg1"/>
                </a:solidFill>
              </a:rPr>
              <a:t>Различают два вида кеты: летняя и осенняя. Осенняя кета отличается большими размерами, имеет большую массу. Сахалинская осенняя кета имеет длину 45 - 85 см и массу 1,3 - 6,8 кг, летняя же – 62 - 63 см. Плодовитость у осенней кеты до 4 тыс. икринок, у летней - до 3 тыс. икринок. 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solidFill>
                  <a:schemeClr val="bg1"/>
                </a:solidFill>
              </a:rPr>
              <a:t> Морская кета серебристого цвета (серебрянка),  в реке - буровато - зеленая, с темно-лиловыми или темно-малиновыми полосами, зубы увеличенные и искривленные, нос загнутый вниз, мясо у такой кеты (зубатки) белое, рыхлое.  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" name="Рисунок 9" descr="http://agent-04.boom.ru/images/v_keta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28670"/>
            <a:ext cx="442915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71744"/>
            <a:ext cx="4429156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agent-04.boom.ru/images/v_keta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357826"/>
            <a:ext cx="443580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29642" cy="58418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Нерка красная 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142984"/>
            <a:ext cx="5111750" cy="263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42844" y="1142984"/>
            <a:ext cx="3357586" cy="535785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Важнейший объект промысла, распространена у нас не так широко, как горбуша и кета. Мясо нерки не розовое, как у горбуши и кеты, а интенсивно красного цвета и превосходного вкуса.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В море нерка серебристая и лишь спина окрашена в темно-синий цвет. Икра не крупная, интенсивно красная. </a:t>
            </a:r>
          </a:p>
        </p:txBody>
      </p:sp>
      <p:pic>
        <p:nvPicPr>
          <p:cNvPr id="9" name="Рисунок 8" descr="http://agent-04.boom.ru/images/v_nerka_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071942"/>
            <a:ext cx="507874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1560" y="620688"/>
            <a:ext cx="8358246" cy="561662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На  морском дне обитает </a:t>
            </a:r>
          </a:p>
          <a:p>
            <a:r>
              <a:rPr lang="ru-RU" sz="4000" b="1" dirty="0">
                <a:solidFill>
                  <a:schemeClr val="bg1"/>
                </a:solidFill>
              </a:rPr>
              <a:t>множество  видов крабов, моллюсков, звезд, осьминоги, морские ежи, трепанги, медузы и другие  обитатели морских глубин.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93833" y="188640"/>
            <a:ext cx="4040188" cy="7200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Камчатский краб</a:t>
            </a:r>
          </a:p>
        </p:txBody>
      </p:sp>
      <p:pic>
        <p:nvPicPr>
          <p:cNvPr id="15" name="Содержимое 14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908720"/>
            <a:ext cx="3718247" cy="237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716016" y="1124744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Синий краб</a:t>
            </a:r>
          </a:p>
        </p:txBody>
      </p:sp>
      <p:pic>
        <p:nvPicPr>
          <p:cNvPr id="16" name="Содержимое 15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8892" y="1734283"/>
            <a:ext cx="3898899" cy="286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98" y="4001479"/>
            <a:ext cx="3698775" cy="273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Текст 11"/>
          <p:cNvSpPr txBox="1">
            <a:spLocks/>
          </p:cNvSpPr>
          <p:nvPr/>
        </p:nvSpPr>
        <p:spPr>
          <a:xfrm>
            <a:off x="161762" y="3361717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Краб-стригун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14282" y="0"/>
            <a:ext cx="5572164" cy="63976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Северная креветка (чилим)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5000628" y="1928802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Гребенчатая креветка</a:t>
            </a:r>
          </a:p>
        </p:txBody>
      </p:sp>
      <p:sp>
        <p:nvSpPr>
          <p:cNvPr id="18" name="Текст 11"/>
          <p:cNvSpPr txBox="1">
            <a:spLocks/>
          </p:cNvSpPr>
          <p:nvPr/>
        </p:nvSpPr>
        <p:spPr>
          <a:xfrm>
            <a:off x="541864" y="3371143"/>
            <a:ext cx="364330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Морской ёж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642918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4530" y="3143248"/>
            <a:ext cx="3589827" cy="2866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lightboxImage" descr="http://sknc.narod.ru/img/gf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152013"/>
            <a:ext cx="33575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39552" y="150291"/>
            <a:ext cx="3714776" cy="63976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Морская звезда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724063" y="1268760"/>
            <a:ext cx="4214842" cy="106839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Гребешок приморский </a:t>
            </a:r>
          </a:p>
        </p:txBody>
      </p:sp>
      <p:sp>
        <p:nvSpPr>
          <p:cNvPr id="18" name="Текст 11"/>
          <p:cNvSpPr txBox="1">
            <a:spLocks/>
          </p:cNvSpPr>
          <p:nvPr/>
        </p:nvSpPr>
        <p:spPr>
          <a:xfrm>
            <a:off x="539552" y="3409223"/>
            <a:ext cx="3286116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Трубач </a:t>
            </a:r>
          </a:p>
        </p:txBody>
      </p:sp>
      <p:pic>
        <p:nvPicPr>
          <p:cNvPr id="6" name="lightboxImage" descr="http://sknc.narod.ru/img/gf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617" y="790053"/>
            <a:ext cx="36433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870258"/>
            <a:ext cx="4224029" cy="279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617" y="4068762"/>
            <a:ext cx="3643338" cy="261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  <p:bldP spid="18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602</TotalTime>
  <Words>348</Words>
  <PresentationFormat>Экран (4:3)</PresentationFormat>
  <Paragraphs>44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Century Gothic</vt:lpstr>
      <vt:lpstr>Wingdings 3</vt:lpstr>
      <vt:lpstr>Сектор</vt:lpstr>
      <vt:lpstr>МОРСКИЕ ЖИВОТНЫЕ Сахалина</vt:lpstr>
      <vt:lpstr>Презентация PowerPoint</vt:lpstr>
      <vt:lpstr>Горбуша </vt:lpstr>
      <vt:lpstr>Кета  </vt:lpstr>
      <vt:lpstr>Нерка красная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Морской котик</vt:lpstr>
      <vt:lpstr>Сивуч </vt:lpstr>
      <vt:lpstr>Нерпа </vt:lpstr>
      <vt:lpstr>Морской заяц (лахтак)</vt:lpstr>
      <vt:lpstr>Презентация PowerPoint</vt:lpstr>
      <vt:lpstr>Презентация PowerPoint</vt:lpstr>
      <vt:lpstr>В Сахалинской области есть виды, нуждающиеся в охране, они занесены в Красные книги Российской Федерации и Сахалинской области</vt:lpstr>
      <vt:lpstr>Презентация PowerPoint</vt:lpstr>
      <vt:lpstr>Калуга </vt:lpstr>
      <vt:lpstr>Крабоид Дерюгина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2011-01-08T13:42:50Z</dcterms:created>
  <dcterms:modified xsi:type="dcterms:W3CDTF">2018-01-25T01:17:07Z</dcterms:modified>
</cp:coreProperties>
</file>