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9D3A21-1181-4B04-83CC-A0EAAB52B9C1}" type="doc">
      <dgm:prSet loTypeId="urn:microsoft.com/office/officeart/2005/8/layout/chevron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42F5E0B-5B9A-48DA-9D13-D25D2C596EC1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</a:rPr>
            <a:t>Организационный момент</a:t>
          </a:r>
          <a:endParaRPr lang="ru-RU" dirty="0">
            <a:solidFill>
              <a:schemeClr val="bg2">
                <a:lumMod val="50000"/>
              </a:schemeClr>
            </a:solidFill>
          </a:endParaRPr>
        </a:p>
      </dgm:t>
    </dgm:pt>
    <dgm:pt modelId="{126B3EAC-B3CC-457F-BF17-F4D49EE70A5B}" type="parTrans" cxnId="{9463CB67-E4AC-4B76-990E-19CE40772B6F}">
      <dgm:prSet/>
      <dgm:spPr/>
      <dgm:t>
        <a:bodyPr/>
        <a:lstStyle/>
        <a:p>
          <a:endParaRPr lang="ru-RU"/>
        </a:p>
      </dgm:t>
    </dgm:pt>
    <dgm:pt modelId="{21171F61-9561-4B25-85BF-C0BF0B0A68D3}" type="sibTrans" cxnId="{9463CB67-E4AC-4B76-990E-19CE40772B6F}">
      <dgm:prSet/>
      <dgm:spPr/>
      <dgm:t>
        <a:bodyPr/>
        <a:lstStyle/>
        <a:p>
          <a:endParaRPr lang="ru-RU"/>
        </a:p>
      </dgm:t>
    </dgm:pt>
    <dgm:pt modelId="{80F51255-2A8C-4DC6-9E6D-03BC68CF6D66}">
      <dgm:prSet phldrT="[Текст]" custT="1"/>
      <dgm:spPr/>
      <dgm:t>
        <a:bodyPr/>
        <a:lstStyle/>
        <a:p>
          <a:r>
            <a:rPr lang="ru-RU" sz="2400" dirty="0" smtClean="0"/>
            <a:t>Студенты приветствуют преподавателя</a:t>
          </a:r>
          <a:endParaRPr lang="ru-RU" sz="2400" dirty="0"/>
        </a:p>
      </dgm:t>
    </dgm:pt>
    <dgm:pt modelId="{01F42CD3-CDE3-4575-B2D9-87821FF9D7A5}" type="parTrans" cxnId="{1EA3FA60-9931-4242-94A1-6B8FA475F398}">
      <dgm:prSet/>
      <dgm:spPr/>
      <dgm:t>
        <a:bodyPr/>
        <a:lstStyle/>
        <a:p>
          <a:endParaRPr lang="ru-RU"/>
        </a:p>
      </dgm:t>
    </dgm:pt>
    <dgm:pt modelId="{A7B4E562-7DB2-495A-BAA3-C888685D45DB}" type="sibTrans" cxnId="{1EA3FA60-9931-4242-94A1-6B8FA475F398}">
      <dgm:prSet/>
      <dgm:spPr/>
      <dgm:t>
        <a:bodyPr/>
        <a:lstStyle/>
        <a:p>
          <a:endParaRPr lang="ru-RU"/>
        </a:p>
      </dgm:t>
    </dgm:pt>
    <dgm:pt modelId="{01A346B7-9518-40F3-A493-3CC0BEA00A81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</a:rPr>
            <a:t>Тема урока</a:t>
          </a:r>
          <a:endParaRPr lang="ru-RU" dirty="0">
            <a:solidFill>
              <a:schemeClr val="bg2">
                <a:lumMod val="50000"/>
              </a:schemeClr>
            </a:solidFill>
          </a:endParaRPr>
        </a:p>
      </dgm:t>
    </dgm:pt>
    <dgm:pt modelId="{9B69CD51-8F3B-4B3D-8E43-13AD7AE16D03}" type="parTrans" cxnId="{0D4E20A9-0BA0-4C32-85A2-479215CF035A}">
      <dgm:prSet/>
      <dgm:spPr/>
      <dgm:t>
        <a:bodyPr/>
        <a:lstStyle/>
        <a:p>
          <a:endParaRPr lang="ru-RU"/>
        </a:p>
      </dgm:t>
    </dgm:pt>
    <dgm:pt modelId="{6CD9023D-BC81-4850-AA67-ACF6021C61EB}" type="sibTrans" cxnId="{0D4E20A9-0BA0-4C32-85A2-479215CF035A}">
      <dgm:prSet/>
      <dgm:spPr/>
      <dgm:t>
        <a:bodyPr/>
        <a:lstStyle/>
        <a:p>
          <a:endParaRPr lang="ru-RU"/>
        </a:p>
      </dgm:t>
    </dgm:pt>
    <dgm:pt modelId="{1600D693-156B-45E5-A5D2-4AC0DC3F724D}">
      <dgm:prSet phldrT="[Текст]" custT="1"/>
      <dgm:spPr/>
      <dgm:t>
        <a:bodyPr/>
        <a:lstStyle/>
        <a:p>
          <a:r>
            <a:rPr lang="ru-RU" sz="2400" dirty="0" smtClean="0"/>
            <a:t>Немецкая классическая философия</a:t>
          </a:r>
          <a:endParaRPr lang="ru-RU" sz="2400" dirty="0"/>
        </a:p>
      </dgm:t>
    </dgm:pt>
    <dgm:pt modelId="{BEC2F1D4-20AE-4FC7-BCE5-D9242A54E572}" type="parTrans" cxnId="{2366158C-49AC-4FE4-ABBB-D6FA92025E0E}">
      <dgm:prSet/>
      <dgm:spPr/>
      <dgm:t>
        <a:bodyPr/>
        <a:lstStyle/>
        <a:p>
          <a:endParaRPr lang="ru-RU"/>
        </a:p>
      </dgm:t>
    </dgm:pt>
    <dgm:pt modelId="{74C73F1D-5F99-4569-B073-9E2D4DB1B8EC}" type="sibTrans" cxnId="{2366158C-49AC-4FE4-ABBB-D6FA92025E0E}">
      <dgm:prSet/>
      <dgm:spPr/>
      <dgm:t>
        <a:bodyPr/>
        <a:lstStyle/>
        <a:p>
          <a:endParaRPr lang="ru-RU"/>
        </a:p>
      </dgm:t>
    </dgm:pt>
    <dgm:pt modelId="{B618F357-D6B9-4419-9C1D-4866A0C70799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</a:rPr>
            <a:t>Цель урока</a:t>
          </a:r>
          <a:endParaRPr lang="ru-RU" dirty="0">
            <a:solidFill>
              <a:schemeClr val="bg2">
                <a:lumMod val="50000"/>
              </a:schemeClr>
            </a:solidFill>
          </a:endParaRPr>
        </a:p>
      </dgm:t>
    </dgm:pt>
    <dgm:pt modelId="{094E537B-DAC3-48F1-9C23-673A3CB881E6}" type="parTrans" cxnId="{DBDA4A91-65D4-45A1-8A96-CAC2497448EB}">
      <dgm:prSet/>
      <dgm:spPr/>
      <dgm:t>
        <a:bodyPr/>
        <a:lstStyle/>
        <a:p>
          <a:endParaRPr lang="ru-RU"/>
        </a:p>
      </dgm:t>
    </dgm:pt>
    <dgm:pt modelId="{36ECFAEA-548F-4252-A579-0B9D1D0C108E}" type="sibTrans" cxnId="{DBDA4A91-65D4-45A1-8A96-CAC2497448EB}">
      <dgm:prSet/>
      <dgm:spPr/>
      <dgm:t>
        <a:bodyPr/>
        <a:lstStyle/>
        <a:p>
          <a:endParaRPr lang="ru-RU"/>
        </a:p>
      </dgm:t>
    </dgm:pt>
    <dgm:pt modelId="{3096FCCD-2C0D-47B3-BF12-9E98BEFCB535}">
      <dgm:prSet phldrT="[Текст]" custT="1"/>
      <dgm:spPr/>
      <dgm:t>
        <a:bodyPr/>
        <a:lstStyle/>
        <a:p>
          <a:r>
            <a:rPr lang="ru-RU" sz="2400" dirty="0" smtClean="0"/>
            <a:t>Получение знаний о новых направлениях в философии</a:t>
          </a:r>
          <a:endParaRPr lang="ru-RU" sz="2400" dirty="0"/>
        </a:p>
      </dgm:t>
    </dgm:pt>
    <dgm:pt modelId="{35A5BB9C-1A1E-424C-997B-27FCAFDB786B}" type="parTrans" cxnId="{E455486C-6DF1-4F68-835F-5AE99124758A}">
      <dgm:prSet/>
      <dgm:spPr/>
      <dgm:t>
        <a:bodyPr/>
        <a:lstStyle/>
        <a:p>
          <a:endParaRPr lang="ru-RU"/>
        </a:p>
      </dgm:t>
    </dgm:pt>
    <dgm:pt modelId="{9B32A395-B3ED-40A5-8607-5DA723534F19}" type="sibTrans" cxnId="{E455486C-6DF1-4F68-835F-5AE99124758A}">
      <dgm:prSet/>
      <dgm:spPr/>
      <dgm:t>
        <a:bodyPr/>
        <a:lstStyle/>
        <a:p>
          <a:endParaRPr lang="ru-RU"/>
        </a:p>
      </dgm:t>
    </dgm:pt>
    <dgm:pt modelId="{D8742AFA-869F-4C71-B74D-D6C187F475C6}">
      <dgm:prSet phldrT="[Текст]"/>
      <dgm:spPr/>
      <dgm:t>
        <a:bodyPr/>
        <a:lstStyle/>
        <a:p>
          <a:r>
            <a:rPr lang="ru-RU" dirty="0" smtClean="0"/>
            <a:t>План урока</a:t>
          </a:r>
          <a:endParaRPr lang="ru-RU" dirty="0"/>
        </a:p>
      </dgm:t>
    </dgm:pt>
    <dgm:pt modelId="{5CABC457-DE56-434F-AAFF-BC841DD9100C}" type="parTrans" cxnId="{4A358D9B-EAB0-4F67-BCD6-BD3A329C7153}">
      <dgm:prSet/>
      <dgm:spPr/>
      <dgm:t>
        <a:bodyPr/>
        <a:lstStyle/>
        <a:p>
          <a:endParaRPr lang="ru-RU"/>
        </a:p>
      </dgm:t>
    </dgm:pt>
    <dgm:pt modelId="{0A8FFE98-ABF2-4CB4-AF12-B5BE63EE57E3}" type="sibTrans" cxnId="{4A358D9B-EAB0-4F67-BCD6-BD3A329C7153}">
      <dgm:prSet/>
      <dgm:spPr/>
      <dgm:t>
        <a:bodyPr/>
        <a:lstStyle/>
        <a:p>
          <a:endParaRPr lang="ru-RU"/>
        </a:p>
      </dgm:t>
    </dgm:pt>
    <dgm:pt modelId="{153BA8B5-9388-4189-91AD-8ECA169A8CA9}">
      <dgm:prSet phldrT="[Текст]" custT="1"/>
      <dgm:spPr/>
      <dgm:t>
        <a:bodyPr/>
        <a:lstStyle/>
        <a:p>
          <a:r>
            <a:rPr lang="ru-RU" sz="2000" dirty="0" smtClean="0"/>
            <a:t>Повторение предыдущей темы</a:t>
          </a:r>
          <a:endParaRPr lang="ru-RU" sz="2000" dirty="0"/>
        </a:p>
      </dgm:t>
    </dgm:pt>
    <dgm:pt modelId="{B913EA93-F8FE-4AD5-8F2C-2B16895E523A}" type="parTrans" cxnId="{986E5304-BBB7-4DF7-8932-8F5138959785}">
      <dgm:prSet/>
      <dgm:spPr/>
      <dgm:t>
        <a:bodyPr/>
        <a:lstStyle/>
        <a:p>
          <a:endParaRPr lang="ru-RU"/>
        </a:p>
      </dgm:t>
    </dgm:pt>
    <dgm:pt modelId="{518973EE-AE65-46E1-BD06-294A82AA2848}" type="sibTrans" cxnId="{986E5304-BBB7-4DF7-8932-8F5138959785}">
      <dgm:prSet/>
      <dgm:spPr/>
      <dgm:t>
        <a:bodyPr/>
        <a:lstStyle/>
        <a:p>
          <a:endParaRPr lang="ru-RU"/>
        </a:p>
      </dgm:t>
    </dgm:pt>
    <dgm:pt modelId="{A17A5E79-BD02-4B6D-A423-B086C292D3D8}">
      <dgm:prSet phldrT="[Текст]" custT="1"/>
      <dgm:spPr/>
      <dgm:t>
        <a:bodyPr/>
        <a:lstStyle/>
        <a:p>
          <a:r>
            <a:rPr lang="ru-RU" sz="2000" dirty="0" smtClean="0"/>
            <a:t>Основные виды немецкой классической философии</a:t>
          </a:r>
          <a:endParaRPr lang="ru-RU" sz="2000" dirty="0"/>
        </a:p>
      </dgm:t>
    </dgm:pt>
    <dgm:pt modelId="{52227663-F587-428E-B3D7-47B0C69B2F3D}" type="parTrans" cxnId="{8320D95C-9F00-4BC7-906E-6BA320233E39}">
      <dgm:prSet/>
      <dgm:spPr/>
      <dgm:t>
        <a:bodyPr/>
        <a:lstStyle/>
        <a:p>
          <a:endParaRPr lang="ru-RU"/>
        </a:p>
      </dgm:t>
    </dgm:pt>
    <dgm:pt modelId="{DD53D89C-713C-481B-8436-EF285221D86B}" type="sibTrans" cxnId="{8320D95C-9F00-4BC7-906E-6BA320233E39}">
      <dgm:prSet/>
      <dgm:spPr/>
      <dgm:t>
        <a:bodyPr/>
        <a:lstStyle/>
        <a:p>
          <a:endParaRPr lang="ru-RU"/>
        </a:p>
      </dgm:t>
    </dgm:pt>
    <dgm:pt modelId="{60AB4812-2D28-4AB7-AD60-7FD36237FCE1}">
      <dgm:prSet phldrT="[Текст]" custT="1"/>
      <dgm:spPr/>
      <dgm:t>
        <a:bodyPr/>
        <a:lstStyle/>
        <a:p>
          <a:r>
            <a:rPr lang="ru-RU" sz="2000" dirty="0" smtClean="0"/>
            <a:t>Самостоятельная работа на уроке</a:t>
          </a:r>
          <a:endParaRPr lang="ru-RU" sz="2000" dirty="0"/>
        </a:p>
      </dgm:t>
    </dgm:pt>
    <dgm:pt modelId="{A6BD7AD9-1367-441F-A40E-0BD2EABA009B}" type="parTrans" cxnId="{F3F12AC0-3EBF-4E4F-BCFA-08482EB29A6D}">
      <dgm:prSet/>
      <dgm:spPr/>
      <dgm:t>
        <a:bodyPr/>
        <a:lstStyle/>
        <a:p>
          <a:endParaRPr lang="ru-RU"/>
        </a:p>
      </dgm:t>
    </dgm:pt>
    <dgm:pt modelId="{1ED30FE3-82E6-4638-AB75-52B14908F441}" type="sibTrans" cxnId="{F3F12AC0-3EBF-4E4F-BCFA-08482EB29A6D}">
      <dgm:prSet/>
      <dgm:spPr/>
      <dgm:t>
        <a:bodyPr/>
        <a:lstStyle/>
        <a:p>
          <a:endParaRPr lang="ru-RU"/>
        </a:p>
      </dgm:t>
    </dgm:pt>
    <dgm:pt modelId="{E3BA94DD-EFCF-4FBB-B989-CDFF1E9B612D}" type="pres">
      <dgm:prSet presAssocID="{929D3A21-1181-4B04-83CC-A0EAAB52B9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5F98AC-CA7C-4969-82CE-D0423000DD74}" type="pres">
      <dgm:prSet presAssocID="{E42F5E0B-5B9A-48DA-9D13-D25D2C596EC1}" presName="composite" presStyleCnt="0"/>
      <dgm:spPr/>
    </dgm:pt>
    <dgm:pt modelId="{A6F1B03C-B0EC-4C4E-BFF2-C7A0302B3EC0}" type="pres">
      <dgm:prSet presAssocID="{E42F5E0B-5B9A-48DA-9D13-D25D2C596EC1}" presName="parentText" presStyleLbl="alignNode1" presStyleIdx="0" presStyleCnt="4" custScaleX="285768" custLinFactNeighborX="390" custLinFactNeighborY="23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9E4749-94AE-4599-91E8-6FE53A429B7D}" type="pres">
      <dgm:prSet presAssocID="{E42F5E0B-5B9A-48DA-9D13-D25D2C596EC1}" presName="descendantText" presStyleLbl="alignAcc1" presStyleIdx="0" presStyleCnt="4" custScaleX="75417" custScaleY="115494" custLinFactNeighborX="24507" custLinFactNeighborY="3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90DA4-C81C-40C1-A9EC-6237A2544F15}" type="pres">
      <dgm:prSet presAssocID="{21171F61-9561-4B25-85BF-C0BF0B0A68D3}" presName="sp" presStyleCnt="0"/>
      <dgm:spPr/>
    </dgm:pt>
    <dgm:pt modelId="{C73487A7-D159-41A0-AB2F-6201350DF31B}" type="pres">
      <dgm:prSet presAssocID="{01A346B7-9518-40F3-A493-3CC0BEA00A81}" presName="composite" presStyleCnt="0"/>
      <dgm:spPr/>
    </dgm:pt>
    <dgm:pt modelId="{20AAE84A-5739-43C6-94E2-BE05633408E1}" type="pres">
      <dgm:prSet presAssocID="{01A346B7-9518-40F3-A493-3CC0BEA00A81}" presName="parentText" presStyleLbl="alignNode1" presStyleIdx="1" presStyleCnt="4" custScaleX="302857" custLinFactNeighborX="-5625" custLinFactNeighborY="64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6FEE6-4159-4A4B-B9E8-E8E945F3AD4D}" type="pres">
      <dgm:prSet presAssocID="{01A346B7-9518-40F3-A493-3CC0BEA00A81}" presName="descendantText" presStyleLbl="alignAcc1" presStyleIdx="1" presStyleCnt="4" custScaleX="74478" custLinFactNeighborX="6964" custLinFactNeighborY="-3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36BDCF-B80B-485A-83C6-9D58BDCE638E}" type="pres">
      <dgm:prSet presAssocID="{6CD9023D-BC81-4850-AA67-ACF6021C61EB}" presName="sp" presStyleCnt="0"/>
      <dgm:spPr/>
    </dgm:pt>
    <dgm:pt modelId="{B7C370C7-E42E-4B11-94E8-2E47E8904674}" type="pres">
      <dgm:prSet presAssocID="{B618F357-D6B9-4419-9C1D-4866A0C70799}" presName="composite" presStyleCnt="0"/>
      <dgm:spPr/>
    </dgm:pt>
    <dgm:pt modelId="{ED850F09-A374-46A7-BA1B-3BD0F16607C8}" type="pres">
      <dgm:prSet presAssocID="{B618F357-D6B9-4419-9C1D-4866A0C70799}" presName="parentText" presStyleLbl="alignNode1" presStyleIdx="2" presStyleCnt="4" custScaleX="320120" custLinFactNeighborX="-11639" custLinFactNeighborY="-22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34BAA-063C-4674-B8DD-EB90969EC7EC}" type="pres">
      <dgm:prSet presAssocID="{B618F357-D6B9-4419-9C1D-4866A0C70799}" presName="descendantText" presStyleLbl="alignAcc1" presStyleIdx="2" presStyleCnt="4" custScaleX="77687" custLinFactNeighborX="8344" custLinFactNeighborY="2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4FE29C-CC8C-4DF9-B4AC-A9FC8591E3ED}" type="pres">
      <dgm:prSet presAssocID="{36ECFAEA-548F-4252-A579-0B9D1D0C108E}" presName="sp" presStyleCnt="0"/>
      <dgm:spPr/>
    </dgm:pt>
    <dgm:pt modelId="{BB6E6E1F-122F-4E8B-A852-C875CAD04DFB}" type="pres">
      <dgm:prSet presAssocID="{D8742AFA-869F-4C71-B74D-D6C187F475C6}" presName="composite" presStyleCnt="0"/>
      <dgm:spPr/>
    </dgm:pt>
    <dgm:pt modelId="{7F37C4CD-F6DE-42C5-AA54-1CB9654B26A6}" type="pres">
      <dgm:prSet presAssocID="{D8742AFA-869F-4C71-B74D-D6C187F475C6}" presName="parentText" presStyleLbl="alignNode1" presStyleIdx="3" presStyleCnt="4" custScaleX="308984" custLinFactNeighborX="-12870" custLinFactNeighborY="-15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E0454-0135-48E9-BBC2-02A82820CAEF}" type="pres">
      <dgm:prSet presAssocID="{D8742AFA-869F-4C71-B74D-D6C187F475C6}" presName="descendantText" presStyleLbl="alignAcc1" presStyleIdx="3" presStyleCnt="4" custScaleX="81460" custScaleY="176636" custLinFactNeighborX="4236" custLinFactNeighborY="-4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65FC2C-E0E0-43AE-A865-74FF03E4468B}" type="presOf" srcId="{3096FCCD-2C0D-47B3-BF12-9E98BEFCB535}" destId="{3AC34BAA-063C-4674-B8DD-EB90969EC7EC}" srcOrd="0" destOrd="0" presId="urn:microsoft.com/office/officeart/2005/8/layout/chevron2"/>
    <dgm:cxn modelId="{72E9CFF1-6697-4FA6-95ED-C6974EAC66C0}" type="presOf" srcId="{D8742AFA-869F-4C71-B74D-D6C187F475C6}" destId="{7F37C4CD-F6DE-42C5-AA54-1CB9654B26A6}" srcOrd="0" destOrd="0" presId="urn:microsoft.com/office/officeart/2005/8/layout/chevron2"/>
    <dgm:cxn modelId="{34FD9567-79B0-4B01-86E1-B1B3DA2AD1D2}" type="presOf" srcId="{1600D693-156B-45E5-A5D2-4AC0DC3F724D}" destId="{56B6FEE6-4159-4A4B-B9E8-E8E945F3AD4D}" srcOrd="0" destOrd="0" presId="urn:microsoft.com/office/officeart/2005/8/layout/chevron2"/>
    <dgm:cxn modelId="{0D4E20A9-0BA0-4C32-85A2-479215CF035A}" srcId="{929D3A21-1181-4B04-83CC-A0EAAB52B9C1}" destId="{01A346B7-9518-40F3-A493-3CC0BEA00A81}" srcOrd="1" destOrd="0" parTransId="{9B69CD51-8F3B-4B3D-8E43-13AD7AE16D03}" sibTransId="{6CD9023D-BC81-4850-AA67-ACF6021C61EB}"/>
    <dgm:cxn modelId="{9463CB67-E4AC-4B76-990E-19CE40772B6F}" srcId="{929D3A21-1181-4B04-83CC-A0EAAB52B9C1}" destId="{E42F5E0B-5B9A-48DA-9D13-D25D2C596EC1}" srcOrd="0" destOrd="0" parTransId="{126B3EAC-B3CC-457F-BF17-F4D49EE70A5B}" sibTransId="{21171F61-9561-4B25-85BF-C0BF0B0A68D3}"/>
    <dgm:cxn modelId="{BAEAB11F-ADB9-4A10-B030-CAFE15E9894A}" type="presOf" srcId="{929D3A21-1181-4B04-83CC-A0EAAB52B9C1}" destId="{E3BA94DD-EFCF-4FBB-B989-CDFF1E9B612D}" srcOrd="0" destOrd="0" presId="urn:microsoft.com/office/officeart/2005/8/layout/chevron2"/>
    <dgm:cxn modelId="{FA8AE588-7C0C-479D-8E67-CB40CA0234E5}" type="presOf" srcId="{153BA8B5-9388-4189-91AD-8ECA169A8CA9}" destId="{7BEE0454-0135-48E9-BBC2-02A82820CAEF}" srcOrd="0" destOrd="0" presId="urn:microsoft.com/office/officeart/2005/8/layout/chevron2"/>
    <dgm:cxn modelId="{4A358D9B-EAB0-4F67-BCD6-BD3A329C7153}" srcId="{929D3A21-1181-4B04-83CC-A0EAAB52B9C1}" destId="{D8742AFA-869F-4C71-B74D-D6C187F475C6}" srcOrd="3" destOrd="0" parTransId="{5CABC457-DE56-434F-AAFF-BC841DD9100C}" sibTransId="{0A8FFE98-ABF2-4CB4-AF12-B5BE63EE57E3}"/>
    <dgm:cxn modelId="{8320D95C-9F00-4BC7-906E-6BA320233E39}" srcId="{D8742AFA-869F-4C71-B74D-D6C187F475C6}" destId="{A17A5E79-BD02-4B6D-A423-B086C292D3D8}" srcOrd="1" destOrd="0" parTransId="{52227663-F587-428E-B3D7-47B0C69B2F3D}" sibTransId="{DD53D89C-713C-481B-8436-EF285221D86B}"/>
    <dgm:cxn modelId="{AF4FA48B-497F-43C9-B8C0-3B205069EF41}" type="presOf" srcId="{B618F357-D6B9-4419-9C1D-4866A0C70799}" destId="{ED850F09-A374-46A7-BA1B-3BD0F16607C8}" srcOrd="0" destOrd="0" presId="urn:microsoft.com/office/officeart/2005/8/layout/chevron2"/>
    <dgm:cxn modelId="{197C55B7-320D-4EC1-A32C-0016826BE3F3}" type="presOf" srcId="{60AB4812-2D28-4AB7-AD60-7FD36237FCE1}" destId="{7BEE0454-0135-48E9-BBC2-02A82820CAEF}" srcOrd="0" destOrd="2" presId="urn:microsoft.com/office/officeart/2005/8/layout/chevron2"/>
    <dgm:cxn modelId="{347F4F04-09D6-4AE4-BD1C-36C392AC2CE4}" type="presOf" srcId="{A17A5E79-BD02-4B6D-A423-B086C292D3D8}" destId="{7BEE0454-0135-48E9-BBC2-02A82820CAEF}" srcOrd="0" destOrd="1" presId="urn:microsoft.com/office/officeart/2005/8/layout/chevron2"/>
    <dgm:cxn modelId="{A1AC57C7-E77A-4149-B279-616838C7714E}" type="presOf" srcId="{E42F5E0B-5B9A-48DA-9D13-D25D2C596EC1}" destId="{A6F1B03C-B0EC-4C4E-BFF2-C7A0302B3EC0}" srcOrd="0" destOrd="0" presId="urn:microsoft.com/office/officeart/2005/8/layout/chevron2"/>
    <dgm:cxn modelId="{E455486C-6DF1-4F68-835F-5AE99124758A}" srcId="{B618F357-D6B9-4419-9C1D-4866A0C70799}" destId="{3096FCCD-2C0D-47B3-BF12-9E98BEFCB535}" srcOrd="0" destOrd="0" parTransId="{35A5BB9C-1A1E-424C-997B-27FCAFDB786B}" sibTransId="{9B32A395-B3ED-40A5-8607-5DA723534F19}"/>
    <dgm:cxn modelId="{F3F12AC0-3EBF-4E4F-BCFA-08482EB29A6D}" srcId="{D8742AFA-869F-4C71-B74D-D6C187F475C6}" destId="{60AB4812-2D28-4AB7-AD60-7FD36237FCE1}" srcOrd="2" destOrd="0" parTransId="{A6BD7AD9-1367-441F-A40E-0BD2EABA009B}" sibTransId="{1ED30FE3-82E6-4638-AB75-52B14908F441}"/>
    <dgm:cxn modelId="{1EA3FA60-9931-4242-94A1-6B8FA475F398}" srcId="{E42F5E0B-5B9A-48DA-9D13-D25D2C596EC1}" destId="{80F51255-2A8C-4DC6-9E6D-03BC68CF6D66}" srcOrd="0" destOrd="0" parTransId="{01F42CD3-CDE3-4575-B2D9-87821FF9D7A5}" sibTransId="{A7B4E562-7DB2-495A-BAA3-C888685D45DB}"/>
    <dgm:cxn modelId="{D7E66463-9D19-4823-B984-E7B1E8F6D7AC}" type="presOf" srcId="{01A346B7-9518-40F3-A493-3CC0BEA00A81}" destId="{20AAE84A-5739-43C6-94E2-BE05633408E1}" srcOrd="0" destOrd="0" presId="urn:microsoft.com/office/officeart/2005/8/layout/chevron2"/>
    <dgm:cxn modelId="{DBDA4A91-65D4-45A1-8A96-CAC2497448EB}" srcId="{929D3A21-1181-4B04-83CC-A0EAAB52B9C1}" destId="{B618F357-D6B9-4419-9C1D-4866A0C70799}" srcOrd="2" destOrd="0" parTransId="{094E537B-DAC3-48F1-9C23-673A3CB881E6}" sibTransId="{36ECFAEA-548F-4252-A579-0B9D1D0C108E}"/>
    <dgm:cxn modelId="{986E5304-BBB7-4DF7-8932-8F5138959785}" srcId="{D8742AFA-869F-4C71-B74D-D6C187F475C6}" destId="{153BA8B5-9388-4189-91AD-8ECA169A8CA9}" srcOrd="0" destOrd="0" parTransId="{B913EA93-F8FE-4AD5-8F2C-2B16895E523A}" sibTransId="{518973EE-AE65-46E1-BD06-294A82AA2848}"/>
    <dgm:cxn modelId="{9D1F87AB-EA74-45F1-A69B-10D602269789}" type="presOf" srcId="{80F51255-2A8C-4DC6-9E6D-03BC68CF6D66}" destId="{E89E4749-94AE-4599-91E8-6FE53A429B7D}" srcOrd="0" destOrd="0" presId="urn:microsoft.com/office/officeart/2005/8/layout/chevron2"/>
    <dgm:cxn modelId="{2366158C-49AC-4FE4-ABBB-D6FA92025E0E}" srcId="{01A346B7-9518-40F3-A493-3CC0BEA00A81}" destId="{1600D693-156B-45E5-A5D2-4AC0DC3F724D}" srcOrd="0" destOrd="0" parTransId="{BEC2F1D4-20AE-4FC7-BCE5-D9242A54E572}" sibTransId="{74C73F1D-5F99-4569-B073-9E2D4DB1B8EC}"/>
    <dgm:cxn modelId="{020AF4DB-59D9-457B-BA59-DA57E2DDB787}" type="presParOf" srcId="{E3BA94DD-EFCF-4FBB-B989-CDFF1E9B612D}" destId="{645F98AC-CA7C-4969-82CE-D0423000DD74}" srcOrd="0" destOrd="0" presId="urn:microsoft.com/office/officeart/2005/8/layout/chevron2"/>
    <dgm:cxn modelId="{E5A22864-2EB2-4A7D-904F-0F169DD5A57E}" type="presParOf" srcId="{645F98AC-CA7C-4969-82CE-D0423000DD74}" destId="{A6F1B03C-B0EC-4C4E-BFF2-C7A0302B3EC0}" srcOrd="0" destOrd="0" presId="urn:microsoft.com/office/officeart/2005/8/layout/chevron2"/>
    <dgm:cxn modelId="{2EE89942-290C-4385-ABF9-BCA860424631}" type="presParOf" srcId="{645F98AC-CA7C-4969-82CE-D0423000DD74}" destId="{E89E4749-94AE-4599-91E8-6FE53A429B7D}" srcOrd="1" destOrd="0" presId="urn:microsoft.com/office/officeart/2005/8/layout/chevron2"/>
    <dgm:cxn modelId="{350C7119-15F4-4D55-B340-AF8925052B7D}" type="presParOf" srcId="{E3BA94DD-EFCF-4FBB-B989-CDFF1E9B612D}" destId="{3AC90DA4-C81C-40C1-A9EC-6237A2544F15}" srcOrd="1" destOrd="0" presId="urn:microsoft.com/office/officeart/2005/8/layout/chevron2"/>
    <dgm:cxn modelId="{C4251045-485F-44CD-8CBB-B51D9E22823D}" type="presParOf" srcId="{E3BA94DD-EFCF-4FBB-B989-CDFF1E9B612D}" destId="{C73487A7-D159-41A0-AB2F-6201350DF31B}" srcOrd="2" destOrd="0" presId="urn:microsoft.com/office/officeart/2005/8/layout/chevron2"/>
    <dgm:cxn modelId="{056765BA-410D-4188-959C-C613D5FB1B52}" type="presParOf" srcId="{C73487A7-D159-41A0-AB2F-6201350DF31B}" destId="{20AAE84A-5739-43C6-94E2-BE05633408E1}" srcOrd="0" destOrd="0" presId="urn:microsoft.com/office/officeart/2005/8/layout/chevron2"/>
    <dgm:cxn modelId="{04C8FE03-5149-4B82-846D-2CD77F87611C}" type="presParOf" srcId="{C73487A7-D159-41A0-AB2F-6201350DF31B}" destId="{56B6FEE6-4159-4A4B-B9E8-E8E945F3AD4D}" srcOrd="1" destOrd="0" presId="urn:microsoft.com/office/officeart/2005/8/layout/chevron2"/>
    <dgm:cxn modelId="{9221BB8C-983C-4C19-B88D-881F6DBDFA51}" type="presParOf" srcId="{E3BA94DD-EFCF-4FBB-B989-CDFF1E9B612D}" destId="{7836BDCF-B80B-485A-83C6-9D58BDCE638E}" srcOrd="3" destOrd="0" presId="urn:microsoft.com/office/officeart/2005/8/layout/chevron2"/>
    <dgm:cxn modelId="{BB014929-2E3E-4A23-AA2E-9D4ADFB67317}" type="presParOf" srcId="{E3BA94DD-EFCF-4FBB-B989-CDFF1E9B612D}" destId="{B7C370C7-E42E-4B11-94E8-2E47E8904674}" srcOrd="4" destOrd="0" presId="urn:microsoft.com/office/officeart/2005/8/layout/chevron2"/>
    <dgm:cxn modelId="{346BB9DC-CA96-459F-9E68-9ECE4A903A03}" type="presParOf" srcId="{B7C370C7-E42E-4B11-94E8-2E47E8904674}" destId="{ED850F09-A374-46A7-BA1B-3BD0F16607C8}" srcOrd="0" destOrd="0" presId="urn:microsoft.com/office/officeart/2005/8/layout/chevron2"/>
    <dgm:cxn modelId="{579E5750-6A19-4B17-B67B-40203DE30946}" type="presParOf" srcId="{B7C370C7-E42E-4B11-94E8-2E47E8904674}" destId="{3AC34BAA-063C-4674-B8DD-EB90969EC7EC}" srcOrd="1" destOrd="0" presId="urn:microsoft.com/office/officeart/2005/8/layout/chevron2"/>
    <dgm:cxn modelId="{03ECE1C8-F912-4E9A-9299-69F8D7C8BD41}" type="presParOf" srcId="{E3BA94DD-EFCF-4FBB-B989-CDFF1E9B612D}" destId="{6E4FE29C-CC8C-4DF9-B4AC-A9FC8591E3ED}" srcOrd="5" destOrd="0" presId="urn:microsoft.com/office/officeart/2005/8/layout/chevron2"/>
    <dgm:cxn modelId="{386F6F5D-B7FA-41B3-8BE8-9FEF355F7991}" type="presParOf" srcId="{E3BA94DD-EFCF-4FBB-B989-CDFF1E9B612D}" destId="{BB6E6E1F-122F-4E8B-A852-C875CAD04DFB}" srcOrd="6" destOrd="0" presId="urn:microsoft.com/office/officeart/2005/8/layout/chevron2"/>
    <dgm:cxn modelId="{04E6D64C-7CC4-4832-9085-5C692E9F8E18}" type="presParOf" srcId="{BB6E6E1F-122F-4E8B-A852-C875CAD04DFB}" destId="{7F37C4CD-F6DE-42C5-AA54-1CB9654B26A6}" srcOrd="0" destOrd="0" presId="urn:microsoft.com/office/officeart/2005/8/layout/chevron2"/>
    <dgm:cxn modelId="{7B3CB0AC-B909-40D3-9036-5E4F1DB913F6}" type="presParOf" srcId="{BB6E6E1F-122F-4E8B-A852-C875CAD04DFB}" destId="{7BEE0454-0135-48E9-BBC2-02A82820CAEF}" srcOrd="1" destOrd="0" presId="urn:microsoft.com/office/officeart/2005/8/layout/chevron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ED56FDE-74DD-4FAB-AA39-7654680E8DFA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ED59E0A8-95DE-403F-B01E-E37AECE97A3A}">
      <dgm:prSet phldrT="[Текст]" phldr="1"/>
      <dgm:spPr/>
      <dgm:t>
        <a:bodyPr/>
        <a:lstStyle/>
        <a:p>
          <a:endParaRPr lang="ru-RU"/>
        </a:p>
      </dgm:t>
    </dgm:pt>
    <dgm:pt modelId="{3C68136E-CD75-4FCF-BCE5-D4FC6B46EB93}" type="parTrans" cxnId="{5707E6E4-5126-46C9-B44F-19C415E49116}">
      <dgm:prSet/>
      <dgm:spPr/>
      <dgm:t>
        <a:bodyPr/>
        <a:lstStyle/>
        <a:p>
          <a:endParaRPr lang="ru-RU"/>
        </a:p>
      </dgm:t>
    </dgm:pt>
    <dgm:pt modelId="{ABBA31FD-BE61-4206-B135-9B9C8EB55E8D}" type="sibTrans" cxnId="{5707E6E4-5126-46C9-B44F-19C415E49116}">
      <dgm:prSet/>
      <dgm:spPr/>
      <dgm:t>
        <a:bodyPr/>
        <a:lstStyle/>
        <a:p>
          <a:endParaRPr lang="ru-RU"/>
        </a:p>
      </dgm:t>
    </dgm:pt>
    <dgm:pt modelId="{7AC1DEB1-3205-4051-A8D8-645849082C6D}" type="pres">
      <dgm:prSet presAssocID="{2ED56FDE-74DD-4FAB-AA39-7654680E8DFA}" presName="Name0" presStyleCnt="0">
        <dgm:presLayoutVars>
          <dgm:dir/>
          <dgm:resizeHandles val="exact"/>
        </dgm:presLayoutVars>
      </dgm:prSet>
      <dgm:spPr/>
    </dgm:pt>
    <dgm:pt modelId="{E01D9FA1-641F-4CF9-97EC-8E4A3F387C71}" type="pres">
      <dgm:prSet presAssocID="{2ED56FDE-74DD-4FAB-AA39-7654680E8DFA}" presName="vNodes" presStyleCnt="0"/>
      <dgm:spPr/>
    </dgm:pt>
    <dgm:pt modelId="{1C4339CD-4194-443C-9A40-C39F0EC9381E}" type="pres">
      <dgm:prSet presAssocID="{2ED56FDE-74DD-4FAB-AA39-7654680E8DFA}" presName="lastNode" presStyleLbl="node1" presStyleIdx="0" presStyleCnt="1" custScaleX="31224" custScaleY="13659" custLinFactNeighborX="59730" custLinFactNeighborY="11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772628-64F3-4C23-8F63-C485DBBDE81D}" type="presOf" srcId="{2ED56FDE-74DD-4FAB-AA39-7654680E8DFA}" destId="{7AC1DEB1-3205-4051-A8D8-645849082C6D}" srcOrd="0" destOrd="0" presId="urn:microsoft.com/office/officeart/2005/8/layout/equation2"/>
    <dgm:cxn modelId="{D6ED8CE8-5C9C-40C5-B15B-A3789C7B5ABF}" type="presOf" srcId="{ED59E0A8-95DE-403F-B01E-E37AECE97A3A}" destId="{1C4339CD-4194-443C-9A40-C39F0EC9381E}" srcOrd="0" destOrd="0" presId="urn:microsoft.com/office/officeart/2005/8/layout/equation2"/>
    <dgm:cxn modelId="{5707E6E4-5126-46C9-B44F-19C415E49116}" srcId="{2ED56FDE-74DD-4FAB-AA39-7654680E8DFA}" destId="{ED59E0A8-95DE-403F-B01E-E37AECE97A3A}" srcOrd="0" destOrd="0" parTransId="{3C68136E-CD75-4FCF-BCE5-D4FC6B46EB93}" sibTransId="{ABBA31FD-BE61-4206-B135-9B9C8EB55E8D}"/>
    <dgm:cxn modelId="{54CBF63C-A64D-4FEF-93D3-029D9C45E743}" type="presParOf" srcId="{7AC1DEB1-3205-4051-A8D8-645849082C6D}" destId="{E01D9FA1-641F-4CF9-97EC-8E4A3F387C71}" srcOrd="0" destOrd="0" presId="urn:microsoft.com/office/officeart/2005/8/layout/equation2"/>
    <dgm:cxn modelId="{E19D89D1-7819-4ECB-9AAE-B858DBFF45A9}" type="presParOf" srcId="{7AC1DEB1-3205-4051-A8D8-645849082C6D}" destId="{1C4339CD-4194-443C-9A40-C39F0EC9381E}" srcOrd="1" destOrd="0" presId="urn:microsoft.com/office/officeart/2005/8/layout/equation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58380BA-D808-40FB-9265-06C186D2DEC0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043F990C-7F95-4607-82E6-EE4BDE081F21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</a:rPr>
            <a:t>Запишите в тетради подзаголовок «И. Кант как ученый»</a:t>
          </a:r>
          <a:endParaRPr lang="ru-RU" sz="2800" dirty="0">
            <a:solidFill>
              <a:srgbClr val="002060"/>
            </a:solidFill>
          </a:endParaRPr>
        </a:p>
      </dgm:t>
    </dgm:pt>
    <dgm:pt modelId="{E87A38CC-D11E-4082-A6AA-F840ADBEEB15}" type="parTrans" cxnId="{6A7629F4-1A8D-47C5-A718-25EBB4F11DFF}">
      <dgm:prSet/>
      <dgm:spPr/>
      <dgm:t>
        <a:bodyPr/>
        <a:lstStyle/>
        <a:p>
          <a:endParaRPr lang="ru-RU"/>
        </a:p>
      </dgm:t>
    </dgm:pt>
    <dgm:pt modelId="{C2442224-D0D8-43F2-8DDF-65962591B71E}" type="sibTrans" cxnId="{6A7629F4-1A8D-47C5-A718-25EBB4F11DFF}">
      <dgm:prSet/>
      <dgm:spPr/>
      <dgm:t>
        <a:bodyPr/>
        <a:lstStyle/>
        <a:p>
          <a:endParaRPr lang="ru-RU"/>
        </a:p>
      </dgm:t>
    </dgm:pt>
    <dgm:pt modelId="{D34694B3-1AD4-42D1-B0AC-EAEE560E3121}">
      <dgm:prSet phldrT="[Текст]" custT="1"/>
      <dgm:spPr/>
      <dgm:t>
        <a:bodyPr/>
        <a:lstStyle/>
        <a:p>
          <a:r>
            <a:rPr lang="ru-RU" sz="2400" dirty="0" smtClean="0"/>
            <a:t>Перейдите по ссылке http://bse.sci-lib.com/article058616.html, прочитайте текст</a:t>
          </a:r>
          <a:endParaRPr lang="ru-RU" sz="2400" dirty="0"/>
        </a:p>
      </dgm:t>
    </dgm:pt>
    <dgm:pt modelId="{222A9B84-423F-4D1D-B616-E456DB4AF6C6}" type="parTrans" cxnId="{402CCC0F-8486-4B2C-9DAC-2F433E96CEEE}">
      <dgm:prSet/>
      <dgm:spPr/>
      <dgm:t>
        <a:bodyPr/>
        <a:lstStyle/>
        <a:p>
          <a:endParaRPr lang="ru-RU"/>
        </a:p>
      </dgm:t>
    </dgm:pt>
    <dgm:pt modelId="{C1096EFF-BDE7-45A3-9514-C4C8138C04AE}" type="sibTrans" cxnId="{402CCC0F-8486-4B2C-9DAC-2F433E96CEEE}">
      <dgm:prSet/>
      <dgm:spPr/>
      <dgm:t>
        <a:bodyPr/>
        <a:lstStyle/>
        <a:p>
          <a:endParaRPr lang="ru-RU"/>
        </a:p>
      </dgm:t>
    </dgm:pt>
    <dgm:pt modelId="{653F1863-13A0-4642-8EA6-A68C778BB0CF}">
      <dgm:prSet phldrT="[Текст]" custT="1"/>
      <dgm:spPr/>
      <dgm:t>
        <a:bodyPr/>
        <a:lstStyle/>
        <a:p>
          <a:r>
            <a:rPr lang="ru-RU" sz="2400" dirty="0" smtClean="0"/>
            <a:t>Запишите в тетрадь достижения И. Канта в «</a:t>
          </a:r>
          <a:r>
            <a:rPr lang="ru-RU" sz="2400" dirty="0" err="1" smtClean="0"/>
            <a:t>дофилософский</a:t>
          </a:r>
          <a:r>
            <a:rPr lang="ru-RU" sz="2400" dirty="0" smtClean="0"/>
            <a:t>» период его деятельности.</a:t>
          </a:r>
          <a:endParaRPr lang="ru-RU" sz="2400" dirty="0"/>
        </a:p>
      </dgm:t>
    </dgm:pt>
    <dgm:pt modelId="{80756360-6A11-4A84-8745-DF1ABCD3637E}" type="parTrans" cxnId="{EACDA535-33E2-45AF-971F-576A99251E68}">
      <dgm:prSet/>
      <dgm:spPr/>
      <dgm:t>
        <a:bodyPr/>
        <a:lstStyle/>
        <a:p>
          <a:endParaRPr lang="ru-RU"/>
        </a:p>
      </dgm:t>
    </dgm:pt>
    <dgm:pt modelId="{3BD49BA3-7596-40E5-9C00-0FB3FA1FCBF3}" type="sibTrans" cxnId="{EACDA535-33E2-45AF-971F-576A99251E68}">
      <dgm:prSet/>
      <dgm:spPr/>
      <dgm:t>
        <a:bodyPr/>
        <a:lstStyle/>
        <a:p>
          <a:endParaRPr lang="ru-RU"/>
        </a:p>
      </dgm:t>
    </dgm:pt>
    <dgm:pt modelId="{C5075D55-7A19-448D-A322-794AF69CC43D}" type="pres">
      <dgm:prSet presAssocID="{658380BA-D808-40FB-9265-06C186D2DEC0}" presName="CompostProcess" presStyleCnt="0">
        <dgm:presLayoutVars>
          <dgm:dir/>
          <dgm:resizeHandles val="exact"/>
        </dgm:presLayoutVars>
      </dgm:prSet>
      <dgm:spPr/>
    </dgm:pt>
    <dgm:pt modelId="{80A64299-1AD1-4EE5-B961-772AA5BA7267}" type="pres">
      <dgm:prSet presAssocID="{658380BA-D808-40FB-9265-06C186D2DEC0}" presName="arrow" presStyleLbl="bgShp" presStyleIdx="0" presStyleCnt="1"/>
      <dgm:spPr/>
    </dgm:pt>
    <dgm:pt modelId="{8E0CCB56-B23E-4178-B4C5-1F593F64C05F}" type="pres">
      <dgm:prSet presAssocID="{658380BA-D808-40FB-9265-06C186D2DEC0}" presName="linearProcess" presStyleCnt="0"/>
      <dgm:spPr/>
    </dgm:pt>
    <dgm:pt modelId="{221C64B9-F96F-44FC-AF8F-A7A2A9122BB9}" type="pres">
      <dgm:prSet presAssocID="{043F990C-7F95-4607-82E6-EE4BDE081F21}" presName="textNode" presStyleLbl="node1" presStyleIdx="0" presStyleCnt="3" custScaleX="115521" custScaleY="154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B5C254-D3CB-4069-A82B-677841E5E0A2}" type="pres">
      <dgm:prSet presAssocID="{C2442224-D0D8-43F2-8DDF-65962591B71E}" presName="sibTrans" presStyleCnt="0"/>
      <dgm:spPr/>
    </dgm:pt>
    <dgm:pt modelId="{F3D644BB-BBF4-4E73-BEE1-5C95A076AC77}" type="pres">
      <dgm:prSet presAssocID="{D34694B3-1AD4-42D1-B0AC-EAEE560E3121}" presName="textNode" presStyleLbl="node1" presStyleIdx="1" presStyleCnt="3" custScaleX="111808" custScaleY="146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32D3D4-55CF-4193-AD62-C1AE266E6EFE}" type="pres">
      <dgm:prSet presAssocID="{C1096EFF-BDE7-45A3-9514-C4C8138C04AE}" presName="sibTrans" presStyleCnt="0"/>
      <dgm:spPr/>
    </dgm:pt>
    <dgm:pt modelId="{59ABB71C-0B16-4DB5-BBA7-A3B9C6690E5D}" type="pres">
      <dgm:prSet presAssocID="{653F1863-13A0-4642-8EA6-A68C778BB0CF}" presName="textNode" presStyleLbl="node1" presStyleIdx="2" presStyleCnt="3" custScaleX="129814" custScaleY="131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B9C542-C34D-493F-8836-40BC8D000305}" type="presOf" srcId="{043F990C-7F95-4607-82E6-EE4BDE081F21}" destId="{221C64B9-F96F-44FC-AF8F-A7A2A9122BB9}" srcOrd="0" destOrd="0" presId="urn:microsoft.com/office/officeart/2005/8/layout/hProcess9"/>
    <dgm:cxn modelId="{6A7629F4-1A8D-47C5-A718-25EBB4F11DFF}" srcId="{658380BA-D808-40FB-9265-06C186D2DEC0}" destId="{043F990C-7F95-4607-82E6-EE4BDE081F21}" srcOrd="0" destOrd="0" parTransId="{E87A38CC-D11E-4082-A6AA-F840ADBEEB15}" sibTransId="{C2442224-D0D8-43F2-8DDF-65962591B71E}"/>
    <dgm:cxn modelId="{402CCC0F-8486-4B2C-9DAC-2F433E96CEEE}" srcId="{658380BA-D808-40FB-9265-06C186D2DEC0}" destId="{D34694B3-1AD4-42D1-B0AC-EAEE560E3121}" srcOrd="1" destOrd="0" parTransId="{222A9B84-423F-4D1D-B616-E456DB4AF6C6}" sibTransId="{C1096EFF-BDE7-45A3-9514-C4C8138C04AE}"/>
    <dgm:cxn modelId="{9F64B911-0F7C-41F9-AA94-B6C2F40CC4AA}" type="presOf" srcId="{653F1863-13A0-4642-8EA6-A68C778BB0CF}" destId="{59ABB71C-0B16-4DB5-BBA7-A3B9C6690E5D}" srcOrd="0" destOrd="0" presId="urn:microsoft.com/office/officeart/2005/8/layout/hProcess9"/>
    <dgm:cxn modelId="{EACDA535-33E2-45AF-971F-576A99251E68}" srcId="{658380BA-D808-40FB-9265-06C186D2DEC0}" destId="{653F1863-13A0-4642-8EA6-A68C778BB0CF}" srcOrd="2" destOrd="0" parTransId="{80756360-6A11-4A84-8745-DF1ABCD3637E}" sibTransId="{3BD49BA3-7596-40E5-9C00-0FB3FA1FCBF3}"/>
    <dgm:cxn modelId="{E4AF7DA9-1FCE-41E5-A3CF-02D8C7554F37}" type="presOf" srcId="{D34694B3-1AD4-42D1-B0AC-EAEE560E3121}" destId="{F3D644BB-BBF4-4E73-BEE1-5C95A076AC77}" srcOrd="0" destOrd="0" presId="urn:microsoft.com/office/officeart/2005/8/layout/hProcess9"/>
    <dgm:cxn modelId="{E2C15E6D-3F48-4313-A357-17FF99DBAC47}" type="presOf" srcId="{658380BA-D808-40FB-9265-06C186D2DEC0}" destId="{C5075D55-7A19-448D-A322-794AF69CC43D}" srcOrd="0" destOrd="0" presId="urn:microsoft.com/office/officeart/2005/8/layout/hProcess9"/>
    <dgm:cxn modelId="{BD779BF6-6787-4ACA-BA36-909D2CF68D66}" type="presParOf" srcId="{C5075D55-7A19-448D-A322-794AF69CC43D}" destId="{80A64299-1AD1-4EE5-B961-772AA5BA7267}" srcOrd="0" destOrd="0" presId="urn:microsoft.com/office/officeart/2005/8/layout/hProcess9"/>
    <dgm:cxn modelId="{5DFE2445-C8BB-4E54-BC65-79F29F3CC6EF}" type="presParOf" srcId="{C5075D55-7A19-448D-A322-794AF69CC43D}" destId="{8E0CCB56-B23E-4178-B4C5-1F593F64C05F}" srcOrd="1" destOrd="0" presId="urn:microsoft.com/office/officeart/2005/8/layout/hProcess9"/>
    <dgm:cxn modelId="{F0BBFFBE-0E3F-48BC-8CAD-527D45875520}" type="presParOf" srcId="{8E0CCB56-B23E-4178-B4C5-1F593F64C05F}" destId="{221C64B9-F96F-44FC-AF8F-A7A2A9122BB9}" srcOrd="0" destOrd="0" presId="urn:microsoft.com/office/officeart/2005/8/layout/hProcess9"/>
    <dgm:cxn modelId="{C716408C-E143-40C7-B6E3-1C59E98294D0}" type="presParOf" srcId="{8E0CCB56-B23E-4178-B4C5-1F593F64C05F}" destId="{56B5C254-D3CB-4069-A82B-677841E5E0A2}" srcOrd="1" destOrd="0" presId="urn:microsoft.com/office/officeart/2005/8/layout/hProcess9"/>
    <dgm:cxn modelId="{E7F79D11-F961-441B-9FCA-14C3E163D8DB}" type="presParOf" srcId="{8E0CCB56-B23E-4178-B4C5-1F593F64C05F}" destId="{F3D644BB-BBF4-4E73-BEE1-5C95A076AC77}" srcOrd="2" destOrd="0" presId="urn:microsoft.com/office/officeart/2005/8/layout/hProcess9"/>
    <dgm:cxn modelId="{65B54C94-D2CE-4BD2-8765-2893589DD582}" type="presParOf" srcId="{8E0CCB56-B23E-4178-B4C5-1F593F64C05F}" destId="{8432D3D4-55CF-4193-AD62-C1AE266E6EFE}" srcOrd="3" destOrd="0" presId="urn:microsoft.com/office/officeart/2005/8/layout/hProcess9"/>
    <dgm:cxn modelId="{220F57E7-8D74-4F15-9508-BF5ABEB1A3D4}" type="presParOf" srcId="{8E0CCB56-B23E-4178-B4C5-1F593F64C05F}" destId="{59ABB71C-0B16-4DB5-BBA7-A3B9C6690E5D}" srcOrd="4" destOrd="0" presId="urn:microsoft.com/office/officeart/2005/8/layout/hProcess9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35AB3B-4D9C-4CEF-8D1E-163708921D6F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289740F-B6A0-47F9-94D9-B79CC45C3CEA}">
      <dgm:prSet phldrT="[Текст]"/>
      <dgm:spPr/>
      <dgm:t>
        <a:bodyPr/>
        <a:lstStyle/>
        <a:p>
          <a:r>
            <a:rPr lang="ru-RU" dirty="0" smtClean="0"/>
            <a:t>Философия эпохи Возрождения и Нового времени</a:t>
          </a:r>
          <a:endParaRPr lang="ru-RU" dirty="0"/>
        </a:p>
      </dgm:t>
    </dgm:pt>
    <dgm:pt modelId="{178416AE-8F9D-4FB3-B43D-FC55E1B0EE99}" type="parTrans" cxnId="{D97220AD-56AA-4BBB-BC77-BB76B86B9A00}">
      <dgm:prSet/>
      <dgm:spPr/>
      <dgm:t>
        <a:bodyPr/>
        <a:lstStyle/>
        <a:p>
          <a:endParaRPr lang="ru-RU"/>
        </a:p>
      </dgm:t>
    </dgm:pt>
    <dgm:pt modelId="{354BB9AE-2A05-4CE8-AB9A-3098E31E1EEF}" type="sibTrans" cxnId="{D97220AD-56AA-4BBB-BC77-BB76B86B9A00}">
      <dgm:prSet/>
      <dgm:spPr/>
      <dgm:t>
        <a:bodyPr/>
        <a:lstStyle/>
        <a:p>
          <a:endParaRPr lang="ru-RU"/>
        </a:p>
      </dgm:t>
    </dgm:pt>
    <dgm:pt modelId="{0785BBFA-C697-4725-A674-7BC3692BEFB1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Описание эпохи Возрождения</a:t>
          </a:r>
          <a:endParaRPr lang="ru-RU" sz="2400" dirty="0">
            <a:solidFill>
              <a:srgbClr val="002060"/>
            </a:solidFill>
          </a:endParaRPr>
        </a:p>
      </dgm:t>
    </dgm:pt>
    <dgm:pt modelId="{C911ABF2-5C3A-400C-85C1-16F9A82A73DC}" type="parTrans" cxnId="{9CA8F5FC-4B3B-4FB8-97B7-A8BA226F5DF0}">
      <dgm:prSet/>
      <dgm:spPr/>
      <dgm:t>
        <a:bodyPr/>
        <a:lstStyle/>
        <a:p>
          <a:endParaRPr lang="ru-RU"/>
        </a:p>
      </dgm:t>
    </dgm:pt>
    <dgm:pt modelId="{5EADD062-55CF-4C6F-AEB6-4705569A3492}" type="sibTrans" cxnId="{9CA8F5FC-4B3B-4FB8-97B7-A8BA226F5DF0}">
      <dgm:prSet/>
      <dgm:spPr/>
      <dgm:t>
        <a:bodyPr/>
        <a:lstStyle/>
        <a:p>
          <a:endParaRPr lang="ru-RU"/>
        </a:p>
      </dgm:t>
    </dgm:pt>
    <dgm:pt modelId="{FC5625B5-FF31-46E4-9C3A-7ACFEE396EFE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Определение гуманизма</a:t>
          </a:r>
          <a:endParaRPr lang="ru-RU" sz="2400" dirty="0">
            <a:solidFill>
              <a:srgbClr val="002060"/>
            </a:solidFill>
          </a:endParaRPr>
        </a:p>
      </dgm:t>
    </dgm:pt>
    <dgm:pt modelId="{50AD5D86-710B-4506-9783-D286696617F2}" type="parTrans" cxnId="{946D4D76-95BC-4115-BADF-AC5D25F38512}">
      <dgm:prSet/>
      <dgm:spPr/>
      <dgm:t>
        <a:bodyPr/>
        <a:lstStyle/>
        <a:p>
          <a:endParaRPr lang="ru-RU"/>
        </a:p>
      </dgm:t>
    </dgm:pt>
    <dgm:pt modelId="{3313BB09-050F-469F-B684-4EBA40766FFC}" type="sibTrans" cxnId="{946D4D76-95BC-4115-BADF-AC5D25F38512}">
      <dgm:prSet/>
      <dgm:spPr/>
      <dgm:t>
        <a:bodyPr/>
        <a:lstStyle/>
        <a:p>
          <a:endParaRPr lang="ru-RU"/>
        </a:p>
      </dgm:t>
    </dgm:pt>
    <dgm:pt modelId="{69520C93-528A-4179-9CF8-802D42535CE9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Определение антропоцентризма</a:t>
          </a:r>
          <a:endParaRPr lang="ru-RU" sz="2400" dirty="0">
            <a:solidFill>
              <a:srgbClr val="002060"/>
            </a:solidFill>
          </a:endParaRPr>
        </a:p>
      </dgm:t>
    </dgm:pt>
    <dgm:pt modelId="{841F23AB-F846-4558-886C-F4F0264E6F04}" type="parTrans" cxnId="{5599C840-C6F3-4496-A4D1-6AB237407040}">
      <dgm:prSet/>
      <dgm:spPr/>
      <dgm:t>
        <a:bodyPr/>
        <a:lstStyle/>
        <a:p>
          <a:endParaRPr lang="ru-RU"/>
        </a:p>
      </dgm:t>
    </dgm:pt>
    <dgm:pt modelId="{97EAB908-E5CB-480B-A601-292A02CBDF58}" type="sibTrans" cxnId="{5599C840-C6F3-4496-A4D1-6AB237407040}">
      <dgm:prSet/>
      <dgm:spPr/>
      <dgm:t>
        <a:bodyPr/>
        <a:lstStyle/>
        <a:p>
          <a:endParaRPr lang="ru-RU"/>
        </a:p>
      </dgm:t>
    </dgm:pt>
    <dgm:pt modelId="{64C83DEB-19E8-43DF-9F74-80220FFEBEBD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Определение индивидуализма</a:t>
          </a:r>
          <a:endParaRPr lang="ru-RU" sz="2400" dirty="0">
            <a:solidFill>
              <a:srgbClr val="002060"/>
            </a:solidFill>
          </a:endParaRPr>
        </a:p>
      </dgm:t>
    </dgm:pt>
    <dgm:pt modelId="{13DD8405-55EA-49DA-BD4C-D4B55F9C01C4}" type="parTrans" cxnId="{8442C91A-6DF1-4EE7-94DB-D4F7317472FC}">
      <dgm:prSet/>
      <dgm:spPr/>
      <dgm:t>
        <a:bodyPr/>
        <a:lstStyle/>
        <a:p>
          <a:endParaRPr lang="ru-RU"/>
        </a:p>
      </dgm:t>
    </dgm:pt>
    <dgm:pt modelId="{08583529-14BD-4975-9762-DFA55CA6F9F5}" type="sibTrans" cxnId="{8442C91A-6DF1-4EE7-94DB-D4F7317472FC}">
      <dgm:prSet/>
      <dgm:spPr/>
      <dgm:t>
        <a:bodyPr/>
        <a:lstStyle/>
        <a:p>
          <a:endParaRPr lang="ru-RU"/>
        </a:p>
      </dgm:t>
    </dgm:pt>
    <dgm:pt modelId="{AEFEF496-9A15-4630-8A22-FF88BBCFF28D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002060"/>
              </a:solidFill>
            </a:rPr>
            <a:t>Определение рационализма</a:t>
          </a:r>
          <a:endParaRPr lang="ru-RU" sz="2400" dirty="0">
            <a:solidFill>
              <a:srgbClr val="002060"/>
            </a:solidFill>
          </a:endParaRPr>
        </a:p>
      </dgm:t>
    </dgm:pt>
    <dgm:pt modelId="{921EC038-D730-48C3-A4BE-6E1D9DB65A40}" type="parTrans" cxnId="{B938ED92-0E4A-41D7-B88E-4D1D84BDA70A}">
      <dgm:prSet/>
      <dgm:spPr/>
      <dgm:t>
        <a:bodyPr/>
        <a:lstStyle/>
        <a:p>
          <a:endParaRPr lang="ru-RU"/>
        </a:p>
      </dgm:t>
    </dgm:pt>
    <dgm:pt modelId="{001B18D2-B502-4A21-8C38-93B33C1B43B5}" type="sibTrans" cxnId="{B938ED92-0E4A-41D7-B88E-4D1D84BDA70A}">
      <dgm:prSet/>
      <dgm:spPr/>
      <dgm:t>
        <a:bodyPr/>
        <a:lstStyle/>
        <a:p>
          <a:endParaRPr lang="ru-RU"/>
        </a:p>
      </dgm:t>
    </dgm:pt>
    <dgm:pt modelId="{053E6914-5E5A-46FE-A68B-78B688F2FF4A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C000"/>
              </a:solidFill>
            </a:rPr>
            <a:t>Определение эмпиризма</a:t>
          </a:r>
          <a:endParaRPr lang="ru-RU" sz="2400" dirty="0">
            <a:solidFill>
              <a:srgbClr val="FFC000"/>
            </a:solidFill>
          </a:endParaRPr>
        </a:p>
      </dgm:t>
    </dgm:pt>
    <dgm:pt modelId="{E3A03B69-D93D-4ED1-B733-899D17ED5046}" type="parTrans" cxnId="{73DAD5E7-D437-45C5-99E0-9A07D2AC4C4F}">
      <dgm:prSet/>
      <dgm:spPr/>
      <dgm:t>
        <a:bodyPr/>
        <a:lstStyle/>
        <a:p>
          <a:endParaRPr lang="ru-RU"/>
        </a:p>
      </dgm:t>
    </dgm:pt>
    <dgm:pt modelId="{8B2CAB4D-1BF5-49DF-B015-FFB1E2E20586}" type="sibTrans" cxnId="{73DAD5E7-D437-45C5-99E0-9A07D2AC4C4F}">
      <dgm:prSet/>
      <dgm:spPr/>
      <dgm:t>
        <a:bodyPr/>
        <a:lstStyle/>
        <a:p>
          <a:endParaRPr lang="ru-RU"/>
        </a:p>
      </dgm:t>
    </dgm:pt>
    <dgm:pt modelId="{AEB7FF44-F577-4189-90A3-5024D75DB29B}" type="pres">
      <dgm:prSet presAssocID="{B135AB3B-4D9C-4CEF-8D1E-163708921D6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D0C36D-A7EB-4DC8-BCB4-E3A1016A354E}" type="pres">
      <dgm:prSet presAssocID="{A289740F-B6A0-47F9-94D9-B79CC45C3CEA}" presName="centerShape" presStyleLbl="node0" presStyleIdx="0" presStyleCnt="1"/>
      <dgm:spPr/>
      <dgm:t>
        <a:bodyPr/>
        <a:lstStyle/>
        <a:p>
          <a:endParaRPr lang="ru-RU"/>
        </a:p>
      </dgm:t>
    </dgm:pt>
    <dgm:pt modelId="{7C071154-E21E-4A24-A563-AC09DE5287E9}" type="pres">
      <dgm:prSet presAssocID="{C911ABF2-5C3A-400C-85C1-16F9A82A73DC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B4ED7C28-A1A3-42BA-9528-6A549606E341}" type="pres">
      <dgm:prSet presAssocID="{0785BBFA-C697-4725-A674-7BC3692BEFB1}" presName="node" presStyleLbl="node1" presStyleIdx="0" presStyleCnt="6" custScaleX="124862" custRadScaleRad="89462" custRadScaleInc="-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EDB30-9ACE-4A30-A8A7-F1A53D5D9380}" type="pres">
      <dgm:prSet presAssocID="{50AD5D86-710B-4506-9783-D286696617F2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0D9DF945-75D4-41E1-B1EF-E66C7B7EA66F}" type="pres">
      <dgm:prSet presAssocID="{FC5625B5-FF31-46E4-9C3A-7ACFEE396EFE}" presName="node" presStyleLbl="node1" presStyleIdx="1" presStyleCnt="6" custScaleX="120277" custRadScaleRad="102550" custRadScaleInc="-19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8814F-D54A-4B87-8763-0BCC335FB709}" type="pres">
      <dgm:prSet presAssocID="{841F23AB-F846-4558-886C-F4F0264E6F04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EF4AC980-E179-4126-A83B-3AE9AE2BB749}" type="pres">
      <dgm:prSet presAssocID="{69520C93-528A-4179-9CF8-802D42535CE9}" presName="node" presStyleLbl="node1" presStyleIdx="2" presStyleCnt="6" custScaleX="153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ECC3B-6BDB-49CC-A8C8-3B877D0CCF5D}" type="pres">
      <dgm:prSet presAssocID="{13DD8405-55EA-49DA-BD4C-D4B55F9C01C4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D678D41E-51CE-4657-9FC3-78487C6590C2}" type="pres">
      <dgm:prSet presAssocID="{64C83DEB-19E8-43DF-9F74-80220FFEBEBD}" presName="node" presStyleLbl="node1" presStyleIdx="3" presStyleCnt="6" custScaleX="153680" custRadScaleRad="104774" custRadScaleInc="19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2D5D1-A6E1-4EB3-96DB-EFAB92F9D09F}" type="pres">
      <dgm:prSet presAssocID="{921EC038-D730-48C3-A4BE-6E1D9DB65A40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6BED2E36-06A1-4254-9319-8528477CF6B1}" type="pres">
      <dgm:prSet presAssocID="{AEFEF496-9A15-4630-8A22-FF88BBCFF28D}" presName="node" presStyleLbl="node1" presStyleIdx="4" presStyleCnt="6" custScaleX="124974" custRadScaleRad="96715" custRadScaleInc="124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2C17B-0566-4DB8-9F5F-B04F459D638B}" type="pres">
      <dgm:prSet presAssocID="{E3A03B69-D93D-4ED1-B733-899D17ED5046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14DD222C-424D-4D17-9D95-E22FBA62D541}" type="pres">
      <dgm:prSet presAssocID="{053E6914-5E5A-46FE-A68B-78B688F2FF4A}" presName="node" presStyleLbl="node1" presStyleIdx="5" presStyleCnt="6" custScaleX="116665" custRadScaleRad="91391" custRadScaleInc="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BB74E4-60BD-48B0-A34D-84D133A38474}" type="presOf" srcId="{0785BBFA-C697-4725-A674-7BC3692BEFB1}" destId="{B4ED7C28-A1A3-42BA-9528-6A549606E341}" srcOrd="0" destOrd="0" presId="urn:microsoft.com/office/officeart/2005/8/layout/radial4"/>
    <dgm:cxn modelId="{8442C91A-6DF1-4EE7-94DB-D4F7317472FC}" srcId="{A289740F-B6A0-47F9-94D9-B79CC45C3CEA}" destId="{64C83DEB-19E8-43DF-9F74-80220FFEBEBD}" srcOrd="3" destOrd="0" parTransId="{13DD8405-55EA-49DA-BD4C-D4B55F9C01C4}" sibTransId="{08583529-14BD-4975-9762-DFA55CA6F9F5}"/>
    <dgm:cxn modelId="{B938ED92-0E4A-41D7-B88E-4D1D84BDA70A}" srcId="{A289740F-B6A0-47F9-94D9-B79CC45C3CEA}" destId="{AEFEF496-9A15-4630-8A22-FF88BBCFF28D}" srcOrd="4" destOrd="0" parTransId="{921EC038-D730-48C3-A4BE-6E1D9DB65A40}" sibTransId="{001B18D2-B502-4A21-8C38-93B33C1B43B5}"/>
    <dgm:cxn modelId="{73DAD5E7-D437-45C5-99E0-9A07D2AC4C4F}" srcId="{A289740F-B6A0-47F9-94D9-B79CC45C3CEA}" destId="{053E6914-5E5A-46FE-A68B-78B688F2FF4A}" srcOrd="5" destOrd="0" parTransId="{E3A03B69-D93D-4ED1-B733-899D17ED5046}" sibTransId="{8B2CAB4D-1BF5-49DF-B015-FFB1E2E20586}"/>
    <dgm:cxn modelId="{B6B99A61-121D-403D-BF2F-63C3D6BE0F8A}" type="presOf" srcId="{C911ABF2-5C3A-400C-85C1-16F9A82A73DC}" destId="{7C071154-E21E-4A24-A563-AC09DE5287E9}" srcOrd="0" destOrd="0" presId="urn:microsoft.com/office/officeart/2005/8/layout/radial4"/>
    <dgm:cxn modelId="{49D21F27-50B8-4D9B-BB7C-CB57354988F5}" type="presOf" srcId="{841F23AB-F846-4558-886C-F4F0264E6F04}" destId="{8CF8814F-D54A-4B87-8763-0BCC335FB709}" srcOrd="0" destOrd="0" presId="urn:microsoft.com/office/officeart/2005/8/layout/radial4"/>
    <dgm:cxn modelId="{D3B2DDC6-0179-4BF4-B57D-5168638C0A81}" type="presOf" srcId="{B135AB3B-4D9C-4CEF-8D1E-163708921D6F}" destId="{AEB7FF44-F577-4189-90A3-5024D75DB29B}" srcOrd="0" destOrd="0" presId="urn:microsoft.com/office/officeart/2005/8/layout/radial4"/>
    <dgm:cxn modelId="{946D4D76-95BC-4115-BADF-AC5D25F38512}" srcId="{A289740F-B6A0-47F9-94D9-B79CC45C3CEA}" destId="{FC5625B5-FF31-46E4-9C3A-7ACFEE396EFE}" srcOrd="1" destOrd="0" parTransId="{50AD5D86-710B-4506-9783-D286696617F2}" sibTransId="{3313BB09-050F-469F-B684-4EBA40766FFC}"/>
    <dgm:cxn modelId="{30EEA367-FC16-45BD-926F-368FFF65E827}" type="presOf" srcId="{FC5625B5-FF31-46E4-9C3A-7ACFEE396EFE}" destId="{0D9DF945-75D4-41E1-B1EF-E66C7B7EA66F}" srcOrd="0" destOrd="0" presId="urn:microsoft.com/office/officeart/2005/8/layout/radial4"/>
    <dgm:cxn modelId="{A5F8F25C-719F-425D-93D0-14552D8784C8}" type="presOf" srcId="{13DD8405-55EA-49DA-BD4C-D4B55F9C01C4}" destId="{4C6ECC3B-6BDB-49CC-A8C8-3B877D0CCF5D}" srcOrd="0" destOrd="0" presId="urn:microsoft.com/office/officeart/2005/8/layout/radial4"/>
    <dgm:cxn modelId="{9CA8F5FC-4B3B-4FB8-97B7-A8BA226F5DF0}" srcId="{A289740F-B6A0-47F9-94D9-B79CC45C3CEA}" destId="{0785BBFA-C697-4725-A674-7BC3692BEFB1}" srcOrd="0" destOrd="0" parTransId="{C911ABF2-5C3A-400C-85C1-16F9A82A73DC}" sibTransId="{5EADD062-55CF-4C6F-AEB6-4705569A3492}"/>
    <dgm:cxn modelId="{8A69E400-ACF3-45C8-B575-9DB2B37652EB}" type="presOf" srcId="{053E6914-5E5A-46FE-A68B-78B688F2FF4A}" destId="{14DD222C-424D-4D17-9D95-E22FBA62D541}" srcOrd="0" destOrd="0" presId="urn:microsoft.com/office/officeart/2005/8/layout/radial4"/>
    <dgm:cxn modelId="{4C5BD2C4-AC94-4A2D-9D2F-78DA0059A48E}" type="presOf" srcId="{A289740F-B6A0-47F9-94D9-B79CC45C3CEA}" destId="{32D0C36D-A7EB-4DC8-BCB4-E3A1016A354E}" srcOrd="0" destOrd="0" presId="urn:microsoft.com/office/officeart/2005/8/layout/radial4"/>
    <dgm:cxn modelId="{E34033E2-C2DF-49E1-B72D-BE411DC1F02A}" type="presOf" srcId="{69520C93-528A-4179-9CF8-802D42535CE9}" destId="{EF4AC980-E179-4126-A83B-3AE9AE2BB749}" srcOrd="0" destOrd="0" presId="urn:microsoft.com/office/officeart/2005/8/layout/radial4"/>
    <dgm:cxn modelId="{5599C840-C6F3-4496-A4D1-6AB237407040}" srcId="{A289740F-B6A0-47F9-94D9-B79CC45C3CEA}" destId="{69520C93-528A-4179-9CF8-802D42535CE9}" srcOrd="2" destOrd="0" parTransId="{841F23AB-F846-4558-886C-F4F0264E6F04}" sibTransId="{97EAB908-E5CB-480B-A601-292A02CBDF58}"/>
    <dgm:cxn modelId="{C375DDB2-5E17-4D88-B39B-27271B9F1BB1}" type="presOf" srcId="{64C83DEB-19E8-43DF-9F74-80220FFEBEBD}" destId="{D678D41E-51CE-4657-9FC3-78487C6590C2}" srcOrd="0" destOrd="0" presId="urn:microsoft.com/office/officeart/2005/8/layout/radial4"/>
    <dgm:cxn modelId="{D97220AD-56AA-4BBB-BC77-BB76B86B9A00}" srcId="{B135AB3B-4D9C-4CEF-8D1E-163708921D6F}" destId="{A289740F-B6A0-47F9-94D9-B79CC45C3CEA}" srcOrd="0" destOrd="0" parTransId="{178416AE-8F9D-4FB3-B43D-FC55E1B0EE99}" sibTransId="{354BB9AE-2A05-4CE8-AB9A-3098E31E1EEF}"/>
    <dgm:cxn modelId="{51433080-5AB8-44D8-85C4-7B4885807943}" type="presOf" srcId="{921EC038-D730-48C3-A4BE-6E1D9DB65A40}" destId="{C072D5D1-A6E1-4EB3-96DB-EFAB92F9D09F}" srcOrd="0" destOrd="0" presId="urn:microsoft.com/office/officeart/2005/8/layout/radial4"/>
    <dgm:cxn modelId="{368FF987-09D2-4B8A-BEAA-79D17A28EB5D}" type="presOf" srcId="{50AD5D86-710B-4506-9783-D286696617F2}" destId="{1AEEDB30-9ACE-4A30-A8A7-F1A53D5D9380}" srcOrd="0" destOrd="0" presId="urn:microsoft.com/office/officeart/2005/8/layout/radial4"/>
    <dgm:cxn modelId="{91134625-93AA-4D76-B69E-1DD66D3A14D8}" type="presOf" srcId="{AEFEF496-9A15-4630-8A22-FF88BBCFF28D}" destId="{6BED2E36-06A1-4254-9319-8528477CF6B1}" srcOrd="0" destOrd="0" presId="urn:microsoft.com/office/officeart/2005/8/layout/radial4"/>
    <dgm:cxn modelId="{79AF1053-28BB-41DE-A158-B620F93513B8}" type="presOf" srcId="{E3A03B69-D93D-4ED1-B733-899D17ED5046}" destId="{C3B2C17B-0566-4DB8-9F5F-B04F459D638B}" srcOrd="0" destOrd="0" presId="urn:microsoft.com/office/officeart/2005/8/layout/radial4"/>
    <dgm:cxn modelId="{D2A657CD-6CFD-4CA2-AF5F-29F4736DC32C}" type="presParOf" srcId="{AEB7FF44-F577-4189-90A3-5024D75DB29B}" destId="{32D0C36D-A7EB-4DC8-BCB4-E3A1016A354E}" srcOrd="0" destOrd="0" presId="urn:microsoft.com/office/officeart/2005/8/layout/radial4"/>
    <dgm:cxn modelId="{76A29C4F-EE1E-42BE-AABA-D29AF32C48CA}" type="presParOf" srcId="{AEB7FF44-F577-4189-90A3-5024D75DB29B}" destId="{7C071154-E21E-4A24-A563-AC09DE5287E9}" srcOrd="1" destOrd="0" presId="urn:microsoft.com/office/officeart/2005/8/layout/radial4"/>
    <dgm:cxn modelId="{41AF4BE0-30C4-4B9A-8CB4-12A4763E4B07}" type="presParOf" srcId="{AEB7FF44-F577-4189-90A3-5024D75DB29B}" destId="{B4ED7C28-A1A3-42BA-9528-6A549606E341}" srcOrd="2" destOrd="0" presId="urn:microsoft.com/office/officeart/2005/8/layout/radial4"/>
    <dgm:cxn modelId="{CB1A5370-27F1-4345-BEED-D279023FD4ED}" type="presParOf" srcId="{AEB7FF44-F577-4189-90A3-5024D75DB29B}" destId="{1AEEDB30-9ACE-4A30-A8A7-F1A53D5D9380}" srcOrd="3" destOrd="0" presId="urn:microsoft.com/office/officeart/2005/8/layout/radial4"/>
    <dgm:cxn modelId="{DCCE0C88-2DF5-4724-B36B-F550FE112770}" type="presParOf" srcId="{AEB7FF44-F577-4189-90A3-5024D75DB29B}" destId="{0D9DF945-75D4-41E1-B1EF-E66C7B7EA66F}" srcOrd="4" destOrd="0" presId="urn:microsoft.com/office/officeart/2005/8/layout/radial4"/>
    <dgm:cxn modelId="{6E716250-7B3D-4E37-A8A5-C52DDEB44CF4}" type="presParOf" srcId="{AEB7FF44-F577-4189-90A3-5024D75DB29B}" destId="{8CF8814F-D54A-4B87-8763-0BCC335FB709}" srcOrd="5" destOrd="0" presId="urn:microsoft.com/office/officeart/2005/8/layout/radial4"/>
    <dgm:cxn modelId="{97A70DF3-DCA5-4AEE-83BF-575F858EF3D9}" type="presParOf" srcId="{AEB7FF44-F577-4189-90A3-5024D75DB29B}" destId="{EF4AC980-E179-4126-A83B-3AE9AE2BB749}" srcOrd="6" destOrd="0" presId="urn:microsoft.com/office/officeart/2005/8/layout/radial4"/>
    <dgm:cxn modelId="{31D6167F-E6A0-4CD9-84B7-F49005EB49BF}" type="presParOf" srcId="{AEB7FF44-F577-4189-90A3-5024D75DB29B}" destId="{4C6ECC3B-6BDB-49CC-A8C8-3B877D0CCF5D}" srcOrd="7" destOrd="0" presId="urn:microsoft.com/office/officeart/2005/8/layout/radial4"/>
    <dgm:cxn modelId="{28D13275-1C29-4793-A731-E8D7DF03D02B}" type="presParOf" srcId="{AEB7FF44-F577-4189-90A3-5024D75DB29B}" destId="{D678D41E-51CE-4657-9FC3-78487C6590C2}" srcOrd="8" destOrd="0" presId="urn:microsoft.com/office/officeart/2005/8/layout/radial4"/>
    <dgm:cxn modelId="{8B200992-D0C1-4DAC-97C5-5BCCFD8726DE}" type="presParOf" srcId="{AEB7FF44-F577-4189-90A3-5024D75DB29B}" destId="{C072D5D1-A6E1-4EB3-96DB-EFAB92F9D09F}" srcOrd="9" destOrd="0" presId="urn:microsoft.com/office/officeart/2005/8/layout/radial4"/>
    <dgm:cxn modelId="{14BE3B1B-4B86-4115-A04B-1403873E43E5}" type="presParOf" srcId="{AEB7FF44-F577-4189-90A3-5024D75DB29B}" destId="{6BED2E36-06A1-4254-9319-8528477CF6B1}" srcOrd="10" destOrd="0" presId="urn:microsoft.com/office/officeart/2005/8/layout/radial4"/>
    <dgm:cxn modelId="{FD87FC24-A7CD-4FDE-B8BF-CC906CFD18B7}" type="presParOf" srcId="{AEB7FF44-F577-4189-90A3-5024D75DB29B}" destId="{C3B2C17B-0566-4DB8-9F5F-B04F459D638B}" srcOrd="11" destOrd="0" presId="urn:microsoft.com/office/officeart/2005/8/layout/radial4"/>
    <dgm:cxn modelId="{D63E42C7-B1A6-4AF7-AD3E-96973B57E111}" type="presParOf" srcId="{AEB7FF44-F577-4189-90A3-5024D75DB29B}" destId="{14DD222C-424D-4D17-9D95-E22FBA62D541}" srcOrd="12" destOrd="0" presId="urn:microsoft.com/office/officeart/2005/8/layout/radial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D6251E-1DE6-418F-859A-F18CD1B1172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420F9E-F966-4873-842B-274D543CEE3C}">
      <dgm:prSet phldrT="[Текст]"/>
      <dgm:spPr/>
      <dgm:t>
        <a:bodyPr/>
        <a:lstStyle/>
        <a:p>
          <a:r>
            <a:rPr lang="ru-RU" dirty="0" err="1" smtClean="0"/>
            <a:t>Иммануил</a:t>
          </a:r>
          <a:r>
            <a:rPr lang="ru-RU" dirty="0" smtClean="0"/>
            <a:t> Кант (1724 – 1804)</a:t>
          </a:r>
          <a:endParaRPr lang="ru-RU" dirty="0"/>
        </a:p>
      </dgm:t>
    </dgm:pt>
    <dgm:pt modelId="{E7DB20E0-1926-44E0-B399-118B8CBCCFF7}" type="parTrans" cxnId="{9A3B7805-7B32-4507-B0ED-CBCEB2D70755}">
      <dgm:prSet/>
      <dgm:spPr/>
      <dgm:t>
        <a:bodyPr/>
        <a:lstStyle/>
        <a:p>
          <a:endParaRPr lang="ru-RU"/>
        </a:p>
      </dgm:t>
    </dgm:pt>
    <dgm:pt modelId="{8BFFD79A-F96B-4F4C-8BCC-D80D93F49C35}" type="sibTrans" cxnId="{9A3B7805-7B32-4507-B0ED-CBCEB2D70755}">
      <dgm:prSet/>
      <dgm:spPr/>
      <dgm:t>
        <a:bodyPr/>
        <a:lstStyle/>
        <a:p>
          <a:endParaRPr lang="ru-RU"/>
        </a:p>
      </dgm:t>
    </dgm:pt>
    <dgm:pt modelId="{5DC87CB1-B413-4F98-BBCD-3861D798C21B}">
      <dgm:prSet phldrT="[Текст]"/>
      <dgm:spPr/>
      <dgm:t>
        <a:bodyPr/>
        <a:lstStyle/>
        <a:p>
          <a:r>
            <a:rPr lang="ru-RU" dirty="0" smtClean="0"/>
            <a:t>Немецкий классический идеализм</a:t>
          </a:r>
          <a:endParaRPr lang="ru-RU" dirty="0"/>
        </a:p>
      </dgm:t>
    </dgm:pt>
    <dgm:pt modelId="{E3A7A613-27E5-40FB-8FE5-F8C672C020DF}" type="parTrans" cxnId="{F6EA506F-0833-4001-A732-3B29F91E781B}">
      <dgm:prSet/>
      <dgm:spPr/>
      <dgm:t>
        <a:bodyPr/>
        <a:lstStyle/>
        <a:p>
          <a:endParaRPr lang="ru-RU"/>
        </a:p>
      </dgm:t>
    </dgm:pt>
    <dgm:pt modelId="{D90F7F99-A0B1-458A-B7F9-B388AA6C3C56}" type="sibTrans" cxnId="{F6EA506F-0833-4001-A732-3B29F91E781B}">
      <dgm:prSet/>
      <dgm:spPr/>
      <dgm:t>
        <a:bodyPr/>
        <a:lstStyle/>
        <a:p>
          <a:endParaRPr lang="ru-RU"/>
        </a:p>
      </dgm:t>
    </dgm:pt>
    <dgm:pt modelId="{B2958B75-8154-42EC-B62A-918BA4AD8032}">
      <dgm:prSet phldrT="[Текст]"/>
      <dgm:spPr/>
      <dgm:t>
        <a:bodyPr/>
        <a:lstStyle/>
        <a:p>
          <a:r>
            <a:rPr lang="ru-RU" dirty="0" smtClean="0"/>
            <a:t>Георг Гегель (1770 – 1831)</a:t>
          </a:r>
          <a:endParaRPr lang="ru-RU" dirty="0"/>
        </a:p>
      </dgm:t>
    </dgm:pt>
    <dgm:pt modelId="{33E46684-1966-48AA-BC57-2CAA1D9A236C}" type="parTrans" cxnId="{D872FB7C-90C3-4590-96D8-21EEF4507BFA}">
      <dgm:prSet/>
      <dgm:spPr/>
      <dgm:t>
        <a:bodyPr/>
        <a:lstStyle/>
        <a:p>
          <a:endParaRPr lang="ru-RU"/>
        </a:p>
      </dgm:t>
    </dgm:pt>
    <dgm:pt modelId="{F5616B96-E16C-49D6-B4A5-AED3DFDF6D4D}" type="sibTrans" cxnId="{D872FB7C-90C3-4590-96D8-21EEF4507BFA}">
      <dgm:prSet/>
      <dgm:spPr/>
      <dgm:t>
        <a:bodyPr/>
        <a:lstStyle/>
        <a:p>
          <a:endParaRPr lang="ru-RU"/>
        </a:p>
      </dgm:t>
    </dgm:pt>
    <dgm:pt modelId="{6DF79821-9496-49BD-88B6-938A68DAF4D5}">
      <dgm:prSet phldrT="[Текст]"/>
      <dgm:spPr/>
      <dgm:t>
        <a:bodyPr/>
        <a:lstStyle/>
        <a:p>
          <a:r>
            <a:rPr lang="ru-RU" dirty="0" smtClean="0"/>
            <a:t>Объективный идеализм, диалектика</a:t>
          </a:r>
          <a:endParaRPr lang="ru-RU" dirty="0"/>
        </a:p>
      </dgm:t>
    </dgm:pt>
    <dgm:pt modelId="{C762BB59-6134-4538-88FA-D47822CC8330}" type="parTrans" cxnId="{32209359-A58E-42F7-9CE8-14A752528AB6}">
      <dgm:prSet/>
      <dgm:spPr/>
      <dgm:t>
        <a:bodyPr/>
        <a:lstStyle/>
        <a:p>
          <a:endParaRPr lang="ru-RU"/>
        </a:p>
      </dgm:t>
    </dgm:pt>
    <dgm:pt modelId="{848261C3-A101-4DB0-8224-906CD7AEF7BF}" type="sibTrans" cxnId="{32209359-A58E-42F7-9CE8-14A752528AB6}">
      <dgm:prSet/>
      <dgm:spPr/>
      <dgm:t>
        <a:bodyPr/>
        <a:lstStyle/>
        <a:p>
          <a:endParaRPr lang="ru-RU"/>
        </a:p>
      </dgm:t>
    </dgm:pt>
    <dgm:pt modelId="{5EB44A00-DFE4-410F-8729-010D7A146BA9}">
      <dgm:prSet phldrT="[Текст]"/>
      <dgm:spPr/>
      <dgm:t>
        <a:bodyPr/>
        <a:lstStyle/>
        <a:p>
          <a:r>
            <a:rPr lang="ru-RU" dirty="0" smtClean="0"/>
            <a:t>Людвиг Фейербах (1804 – 1872)</a:t>
          </a:r>
          <a:endParaRPr lang="ru-RU" dirty="0"/>
        </a:p>
      </dgm:t>
    </dgm:pt>
    <dgm:pt modelId="{061A5DA7-C43F-495E-BB4E-E5933F96B665}" type="parTrans" cxnId="{B98C43A3-ABF5-4391-882D-4CD7F5B33C60}">
      <dgm:prSet/>
      <dgm:spPr/>
      <dgm:t>
        <a:bodyPr/>
        <a:lstStyle/>
        <a:p>
          <a:endParaRPr lang="ru-RU"/>
        </a:p>
      </dgm:t>
    </dgm:pt>
    <dgm:pt modelId="{FD3C4A90-EB38-49D5-800C-FF292FA1C92D}" type="sibTrans" cxnId="{B98C43A3-ABF5-4391-882D-4CD7F5B33C60}">
      <dgm:prSet/>
      <dgm:spPr/>
      <dgm:t>
        <a:bodyPr/>
        <a:lstStyle/>
        <a:p>
          <a:endParaRPr lang="ru-RU"/>
        </a:p>
      </dgm:t>
    </dgm:pt>
    <dgm:pt modelId="{50260AF9-0BED-4E66-9221-F9120702007E}">
      <dgm:prSet phldrT="[Текст]"/>
      <dgm:spPr/>
      <dgm:t>
        <a:bodyPr/>
        <a:lstStyle/>
        <a:p>
          <a:r>
            <a:rPr lang="ru-RU" dirty="0" smtClean="0"/>
            <a:t>Антропологический материализм</a:t>
          </a:r>
          <a:endParaRPr lang="ru-RU" dirty="0"/>
        </a:p>
      </dgm:t>
    </dgm:pt>
    <dgm:pt modelId="{8720CB5C-1AB2-481B-B6D5-77ECF76AE1BB}" type="parTrans" cxnId="{40A06F8F-6E4D-4881-BD30-9C79C2DACCEC}">
      <dgm:prSet/>
      <dgm:spPr/>
      <dgm:t>
        <a:bodyPr/>
        <a:lstStyle/>
        <a:p>
          <a:endParaRPr lang="ru-RU"/>
        </a:p>
      </dgm:t>
    </dgm:pt>
    <dgm:pt modelId="{EFE5ADEB-56DD-4A50-9834-3EA6F4B9CAEF}" type="sibTrans" cxnId="{40A06F8F-6E4D-4881-BD30-9C79C2DACCEC}">
      <dgm:prSet/>
      <dgm:spPr/>
      <dgm:t>
        <a:bodyPr/>
        <a:lstStyle/>
        <a:p>
          <a:endParaRPr lang="ru-RU"/>
        </a:p>
      </dgm:t>
    </dgm:pt>
    <dgm:pt modelId="{32DA4C19-43A4-4625-9056-4AFEA3A79342}" type="pres">
      <dgm:prSet presAssocID="{45D6251E-1DE6-418F-859A-F18CD1B1172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875327-6294-4285-A02D-12949E5CFC8A}" type="pres">
      <dgm:prSet presAssocID="{7D420F9E-F966-4873-842B-274D543CEE3C}" presName="comp" presStyleCnt="0"/>
      <dgm:spPr/>
    </dgm:pt>
    <dgm:pt modelId="{FAC6CCFC-BE53-407E-8A0C-5478287B4528}" type="pres">
      <dgm:prSet presAssocID="{7D420F9E-F966-4873-842B-274D543CEE3C}" presName="box" presStyleLbl="node1" presStyleIdx="0" presStyleCnt="3" custScaleY="84133"/>
      <dgm:spPr/>
      <dgm:t>
        <a:bodyPr/>
        <a:lstStyle/>
        <a:p>
          <a:endParaRPr lang="ru-RU"/>
        </a:p>
      </dgm:t>
    </dgm:pt>
    <dgm:pt modelId="{E2E5A207-0B0D-422A-9105-46DAA0546DB7}" type="pres">
      <dgm:prSet presAssocID="{7D420F9E-F966-4873-842B-274D543CEE3C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66ECF03-B97B-47B1-AA71-4F37D60674E1}" type="pres">
      <dgm:prSet presAssocID="{7D420F9E-F966-4873-842B-274D543CEE3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1FB9B-4E68-4D10-A6B2-6DF61C2FEB7A}" type="pres">
      <dgm:prSet presAssocID="{8BFFD79A-F96B-4F4C-8BCC-D80D93F49C35}" presName="spacer" presStyleCnt="0"/>
      <dgm:spPr/>
    </dgm:pt>
    <dgm:pt modelId="{D2444BE2-E0FE-4D5C-8F62-A3D521FA757E}" type="pres">
      <dgm:prSet presAssocID="{B2958B75-8154-42EC-B62A-918BA4AD8032}" presName="comp" presStyleCnt="0"/>
      <dgm:spPr/>
    </dgm:pt>
    <dgm:pt modelId="{72C1BD36-D086-4A60-B899-A3B5D1106232}" type="pres">
      <dgm:prSet presAssocID="{B2958B75-8154-42EC-B62A-918BA4AD8032}" presName="box" presStyleLbl="node1" presStyleIdx="1" presStyleCnt="3"/>
      <dgm:spPr/>
      <dgm:t>
        <a:bodyPr/>
        <a:lstStyle/>
        <a:p>
          <a:endParaRPr lang="ru-RU"/>
        </a:p>
      </dgm:t>
    </dgm:pt>
    <dgm:pt modelId="{E00E85CC-CCC9-4771-ADB6-A1A54DB5A9F5}" type="pres">
      <dgm:prSet presAssocID="{B2958B75-8154-42EC-B62A-918BA4AD8032}" presName="img" presStyleLbl="fgImgPlace1" presStyleIdx="1" presStyleCnt="3" custScaleY="12600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0B63AB0-E7FF-4B0B-9602-A588CC4CF746}" type="pres">
      <dgm:prSet presAssocID="{B2958B75-8154-42EC-B62A-918BA4AD803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44EF1-3619-47E6-8D23-5C0EBC239CEA}" type="pres">
      <dgm:prSet presAssocID="{F5616B96-E16C-49D6-B4A5-AED3DFDF6D4D}" presName="spacer" presStyleCnt="0"/>
      <dgm:spPr/>
    </dgm:pt>
    <dgm:pt modelId="{DBDC8D76-93F0-4B1A-A4E7-BA267CFD99CB}" type="pres">
      <dgm:prSet presAssocID="{5EB44A00-DFE4-410F-8729-010D7A146BA9}" presName="comp" presStyleCnt="0"/>
      <dgm:spPr/>
    </dgm:pt>
    <dgm:pt modelId="{1B4B9A70-2936-4B33-8BDB-7C1F4A04E82A}" type="pres">
      <dgm:prSet presAssocID="{5EB44A00-DFE4-410F-8729-010D7A146BA9}" presName="box" presStyleLbl="node1" presStyleIdx="2" presStyleCnt="3"/>
      <dgm:spPr/>
      <dgm:t>
        <a:bodyPr/>
        <a:lstStyle/>
        <a:p>
          <a:endParaRPr lang="ru-RU"/>
        </a:p>
      </dgm:t>
    </dgm:pt>
    <dgm:pt modelId="{AAF1C688-8E3E-46C5-BC48-EE3A5A81EA55}" type="pres">
      <dgm:prSet presAssocID="{5EB44A00-DFE4-410F-8729-010D7A146BA9}" presName="img" presStyleLbl="fgImgPlace1" presStyleIdx="2" presStyleCnt="3" custScaleY="13941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6F80632-107E-4D86-A859-28ACEE76D7EE}" type="pres">
      <dgm:prSet presAssocID="{5EB44A00-DFE4-410F-8729-010D7A146BA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957AC0-B7A5-40D5-B1A7-F367ABA83D68}" type="presOf" srcId="{6DF79821-9496-49BD-88B6-938A68DAF4D5}" destId="{72C1BD36-D086-4A60-B899-A3B5D1106232}" srcOrd="0" destOrd="1" presId="urn:microsoft.com/office/officeart/2005/8/layout/vList4"/>
    <dgm:cxn modelId="{57A42FC7-F124-44B9-8F6C-A995D54A5EBD}" type="presOf" srcId="{7D420F9E-F966-4873-842B-274D543CEE3C}" destId="{FAC6CCFC-BE53-407E-8A0C-5478287B4528}" srcOrd="0" destOrd="0" presId="urn:microsoft.com/office/officeart/2005/8/layout/vList4"/>
    <dgm:cxn modelId="{CEA5B2F9-0EE6-4A1A-9887-FDD9D44AA435}" type="presOf" srcId="{5EB44A00-DFE4-410F-8729-010D7A146BA9}" destId="{B6F80632-107E-4D86-A859-28ACEE76D7EE}" srcOrd="1" destOrd="0" presId="urn:microsoft.com/office/officeart/2005/8/layout/vList4"/>
    <dgm:cxn modelId="{9A3B7805-7B32-4507-B0ED-CBCEB2D70755}" srcId="{45D6251E-1DE6-418F-859A-F18CD1B11722}" destId="{7D420F9E-F966-4873-842B-274D543CEE3C}" srcOrd="0" destOrd="0" parTransId="{E7DB20E0-1926-44E0-B399-118B8CBCCFF7}" sibTransId="{8BFFD79A-F96B-4F4C-8BCC-D80D93F49C35}"/>
    <dgm:cxn modelId="{D544ECC9-C07E-4705-ABAA-49B891346363}" type="presOf" srcId="{5DC87CB1-B413-4F98-BBCD-3861D798C21B}" destId="{FAC6CCFC-BE53-407E-8A0C-5478287B4528}" srcOrd="0" destOrd="1" presId="urn:microsoft.com/office/officeart/2005/8/layout/vList4"/>
    <dgm:cxn modelId="{737FC14A-320D-442A-8FA0-75E77B8819F8}" type="presOf" srcId="{7D420F9E-F966-4873-842B-274D543CEE3C}" destId="{766ECF03-B97B-47B1-AA71-4F37D60674E1}" srcOrd="1" destOrd="0" presId="urn:microsoft.com/office/officeart/2005/8/layout/vList4"/>
    <dgm:cxn modelId="{35E529B0-F2A0-49A6-88CB-9DA4874706AE}" type="presOf" srcId="{50260AF9-0BED-4E66-9221-F9120702007E}" destId="{1B4B9A70-2936-4B33-8BDB-7C1F4A04E82A}" srcOrd="0" destOrd="1" presId="urn:microsoft.com/office/officeart/2005/8/layout/vList4"/>
    <dgm:cxn modelId="{A39451D6-2CBA-4575-B536-9AF6E40E6EDD}" type="presOf" srcId="{5EB44A00-DFE4-410F-8729-010D7A146BA9}" destId="{1B4B9A70-2936-4B33-8BDB-7C1F4A04E82A}" srcOrd="0" destOrd="0" presId="urn:microsoft.com/office/officeart/2005/8/layout/vList4"/>
    <dgm:cxn modelId="{D982D6E6-429A-4B95-9382-50062F741654}" type="presOf" srcId="{6DF79821-9496-49BD-88B6-938A68DAF4D5}" destId="{30B63AB0-E7FF-4B0B-9602-A588CC4CF746}" srcOrd="1" destOrd="1" presId="urn:microsoft.com/office/officeart/2005/8/layout/vList4"/>
    <dgm:cxn modelId="{32209359-A58E-42F7-9CE8-14A752528AB6}" srcId="{B2958B75-8154-42EC-B62A-918BA4AD8032}" destId="{6DF79821-9496-49BD-88B6-938A68DAF4D5}" srcOrd="0" destOrd="0" parTransId="{C762BB59-6134-4538-88FA-D47822CC8330}" sibTransId="{848261C3-A101-4DB0-8224-906CD7AEF7BF}"/>
    <dgm:cxn modelId="{D872FB7C-90C3-4590-96D8-21EEF4507BFA}" srcId="{45D6251E-1DE6-418F-859A-F18CD1B11722}" destId="{B2958B75-8154-42EC-B62A-918BA4AD8032}" srcOrd="1" destOrd="0" parTransId="{33E46684-1966-48AA-BC57-2CAA1D9A236C}" sibTransId="{F5616B96-E16C-49D6-B4A5-AED3DFDF6D4D}"/>
    <dgm:cxn modelId="{D9F46C69-8AAB-48F8-A380-68D53FB11409}" type="presOf" srcId="{45D6251E-1DE6-418F-859A-F18CD1B11722}" destId="{32DA4C19-43A4-4625-9056-4AFEA3A79342}" srcOrd="0" destOrd="0" presId="urn:microsoft.com/office/officeart/2005/8/layout/vList4"/>
    <dgm:cxn modelId="{F851A52F-2728-499D-A22F-493AE3584713}" type="presOf" srcId="{B2958B75-8154-42EC-B62A-918BA4AD8032}" destId="{30B63AB0-E7FF-4B0B-9602-A588CC4CF746}" srcOrd="1" destOrd="0" presId="urn:microsoft.com/office/officeart/2005/8/layout/vList4"/>
    <dgm:cxn modelId="{40A06F8F-6E4D-4881-BD30-9C79C2DACCEC}" srcId="{5EB44A00-DFE4-410F-8729-010D7A146BA9}" destId="{50260AF9-0BED-4E66-9221-F9120702007E}" srcOrd="0" destOrd="0" parTransId="{8720CB5C-1AB2-481B-B6D5-77ECF76AE1BB}" sibTransId="{EFE5ADEB-56DD-4A50-9834-3EA6F4B9CAEF}"/>
    <dgm:cxn modelId="{D014D78C-3E1D-4647-B8B5-43A9F85D47A7}" type="presOf" srcId="{50260AF9-0BED-4E66-9221-F9120702007E}" destId="{B6F80632-107E-4D86-A859-28ACEE76D7EE}" srcOrd="1" destOrd="1" presId="urn:microsoft.com/office/officeart/2005/8/layout/vList4"/>
    <dgm:cxn modelId="{0F1A6F3D-A7EC-43CE-A52E-FC19815A8F07}" type="presOf" srcId="{5DC87CB1-B413-4F98-BBCD-3861D798C21B}" destId="{766ECF03-B97B-47B1-AA71-4F37D60674E1}" srcOrd="1" destOrd="1" presId="urn:microsoft.com/office/officeart/2005/8/layout/vList4"/>
    <dgm:cxn modelId="{F6EA506F-0833-4001-A732-3B29F91E781B}" srcId="{7D420F9E-F966-4873-842B-274D543CEE3C}" destId="{5DC87CB1-B413-4F98-BBCD-3861D798C21B}" srcOrd="0" destOrd="0" parTransId="{E3A7A613-27E5-40FB-8FE5-F8C672C020DF}" sibTransId="{D90F7F99-A0B1-458A-B7F9-B388AA6C3C56}"/>
    <dgm:cxn modelId="{86D46C0A-ACAF-4991-B3ED-4F058C16532D}" type="presOf" srcId="{B2958B75-8154-42EC-B62A-918BA4AD8032}" destId="{72C1BD36-D086-4A60-B899-A3B5D1106232}" srcOrd="0" destOrd="0" presId="urn:microsoft.com/office/officeart/2005/8/layout/vList4"/>
    <dgm:cxn modelId="{B98C43A3-ABF5-4391-882D-4CD7F5B33C60}" srcId="{45D6251E-1DE6-418F-859A-F18CD1B11722}" destId="{5EB44A00-DFE4-410F-8729-010D7A146BA9}" srcOrd="2" destOrd="0" parTransId="{061A5DA7-C43F-495E-BB4E-E5933F96B665}" sibTransId="{FD3C4A90-EB38-49D5-800C-FF292FA1C92D}"/>
    <dgm:cxn modelId="{81C1327D-D8BE-42F2-B052-E83558E3E025}" type="presParOf" srcId="{32DA4C19-43A4-4625-9056-4AFEA3A79342}" destId="{C3875327-6294-4285-A02D-12949E5CFC8A}" srcOrd="0" destOrd="0" presId="urn:microsoft.com/office/officeart/2005/8/layout/vList4"/>
    <dgm:cxn modelId="{58C5E3DB-0593-4258-A591-86D106C6297A}" type="presParOf" srcId="{C3875327-6294-4285-A02D-12949E5CFC8A}" destId="{FAC6CCFC-BE53-407E-8A0C-5478287B4528}" srcOrd="0" destOrd="0" presId="urn:microsoft.com/office/officeart/2005/8/layout/vList4"/>
    <dgm:cxn modelId="{A869714A-05EB-45DD-B638-C5AC78763835}" type="presParOf" srcId="{C3875327-6294-4285-A02D-12949E5CFC8A}" destId="{E2E5A207-0B0D-422A-9105-46DAA0546DB7}" srcOrd="1" destOrd="0" presId="urn:microsoft.com/office/officeart/2005/8/layout/vList4"/>
    <dgm:cxn modelId="{A24D8641-F9C8-4E8D-B4AD-2FBCEDF4CA15}" type="presParOf" srcId="{C3875327-6294-4285-A02D-12949E5CFC8A}" destId="{766ECF03-B97B-47B1-AA71-4F37D60674E1}" srcOrd="2" destOrd="0" presId="urn:microsoft.com/office/officeart/2005/8/layout/vList4"/>
    <dgm:cxn modelId="{D908A5E9-6513-4D75-9DB3-893E03C2F605}" type="presParOf" srcId="{32DA4C19-43A4-4625-9056-4AFEA3A79342}" destId="{7CA1FB9B-4E68-4D10-A6B2-6DF61C2FEB7A}" srcOrd="1" destOrd="0" presId="urn:microsoft.com/office/officeart/2005/8/layout/vList4"/>
    <dgm:cxn modelId="{AA65F18C-7E9C-4FC4-9D47-5C2F9FA608A2}" type="presParOf" srcId="{32DA4C19-43A4-4625-9056-4AFEA3A79342}" destId="{D2444BE2-E0FE-4D5C-8F62-A3D521FA757E}" srcOrd="2" destOrd="0" presId="urn:microsoft.com/office/officeart/2005/8/layout/vList4"/>
    <dgm:cxn modelId="{E148C36B-CEB6-406B-B366-0C8A81319498}" type="presParOf" srcId="{D2444BE2-E0FE-4D5C-8F62-A3D521FA757E}" destId="{72C1BD36-D086-4A60-B899-A3B5D1106232}" srcOrd="0" destOrd="0" presId="urn:microsoft.com/office/officeart/2005/8/layout/vList4"/>
    <dgm:cxn modelId="{98F33B95-39AE-42EE-99EF-06ACA8741168}" type="presParOf" srcId="{D2444BE2-E0FE-4D5C-8F62-A3D521FA757E}" destId="{E00E85CC-CCC9-4771-ADB6-A1A54DB5A9F5}" srcOrd="1" destOrd="0" presId="urn:microsoft.com/office/officeart/2005/8/layout/vList4"/>
    <dgm:cxn modelId="{0099FE70-AD56-4080-9C22-F9C4E0201D1A}" type="presParOf" srcId="{D2444BE2-E0FE-4D5C-8F62-A3D521FA757E}" destId="{30B63AB0-E7FF-4B0B-9602-A588CC4CF746}" srcOrd="2" destOrd="0" presId="urn:microsoft.com/office/officeart/2005/8/layout/vList4"/>
    <dgm:cxn modelId="{813309BF-3BEE-4ED3-9B87-1F6EE6BC95E6}" type="presParOf" srcId="{32DA4C19-43A4-4625-9056-4AFEA3A79342}" destId="{84244EF1-3619-47E6-8D23-5C0EBC239CEA}" srcOrd="3" destOrd="0" presId="urn:microsoft.com/office/officeart/2005/8/layout/vList4"/>
    <dgm:cxn modelId="{80F08EA0-EE95-4018-A482-311C774F18D1}" type="presParOf" srcId="{32DA4C19-43A4-4625-9056-4AFEA3A79342}" destId="{DBDC8D76-93F0-4B1A-A4E7-BA267CFD99CB}" srcOrd="4" destOrd="0" presId="urn:microsoft.com/office/officeart/2005/8/layout/vList4"/>
    <dgm:cxn modelId="{7CB065D4-863F-4A67-9807-C3A21519CB3D}" type="presParOf" srcId="{DBDC8D76-93F0-4B1A-A4E7-BA267CFD99CB}" destId="{1B4B9A70-2936-4B33-8BDB-7C1F4A04E82A}" srcOrd="0" destOrd="0" presId="urn:microsoft.com/office/officeart/2005/8/layout/vList4"/>
    <dgm:cxn modelId="{1536C2F5-CDB5-403A-B2A4-A5639CAE432C}" type="presParOf" srcId="{DBDC8D76-93F0-4B1A-A4E7-BA267CFD99CB}" destId="{AAF1C688-8E3E-46C5-BC48-EE3A5A81EA55}" srcOrd="1" destOrd="0" presId="urn:microsoft.com/office/officeart/2005/8/layout/vList4"/>
    <dgm:cxn modelId="{1668FB54-095D-4DC4-8C7D-4479DB3A41AD}" type="presParOf" srcId="{DBDC8D76-93F0-4B1A-A4E7-BA267CFD99CB}" destId="{B6F80632-107E-4D86-A859-28ACEE76D7EE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2451E3-0F7F-4410-BF6F-B0C698230475}" type="doc">
      <dgm:prSet loTypeId="urn:microsoft.com/office/officeart/2005/8/layout/arrow5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D93C3E4-CB96-4FEA-B95F-40BD4D4936B9}">
      <dgm:prSet phldrT="[Текст]" custT="1"/>
      <dgm:spPr/>
      <dgm:t>
        <a:bodyPr/>
        <a:lstStyle/>
        <a:p>
          <a:r>
            <a:rPr lang="ru-RU" sz="2400" dirty="0" smtClean="0"/>
            <a:t>Холостяк</a:t>
          </a:r>
          <a:endParaRPr lang="ru-RU" sz="2400" dirty="0"/>
        </a:p>
      </dgm:t>
    </dgm:pt>
    <dgm:pt modelId="{34E8B08B-5AFB-4515-86F6-9568AFE9C7CE}" type="parTrans" cxnId="{9633FB89-BF86-45F1-8E86-F7090A36F6DC}">
      <dgm:prSet/>
      <dgm:spPr/>
      <dgm:t>
        <a:bodyPr/>
        <a:lstStyle/>
        <a:p>
          <a:endParaRPr lang="ru-RU"/>
        </a:p>
      </dgm:t>
    </dgm:pt>
    <dgm:pt modelId="{7A948A6B-0516-4ED2-B071-A5390BCB495A}" type="sibTrans" cxnId="{9633FB89-BF86-45F1-8E86-F7090A36F6DC}">
      <dgm:prSet/>
      <dgm:spPr/>
      <dgm:t>
        <a:bodyPr/>
        <a:lstStyle/>
        <a:p>
          <a:endParaRPr lang="ru-RU"/>
        </a:p>
      </dgm:t>
    </dgm:pt>
    <dgm:pt modelId="{A9C407B1-3131-4E7C-AA9D-5035A57AB7CC}">
      <dgm:prSet phldrT="[Текст]" custT="1"/>
      <dgm:spPr/>
      <dgm:t>
        <a:bodyPr/>
        <a:lstStyle/>
        <a:p>
          <a:r>
            <a:rPr lang="ru-RU" sz="2400" dirty="0" smtClean="0"/>
            <a:t>Неженатый мужчина</a:t>
          </a:r>
          <a:endParaRPr lang="ru-RU" sz="2400" dirty="0"/>
        </a:p>
      </dgm:t>
    </dgm:pt>
    <dgm:pt modelId="{84B737C7-8447-48AA-A63B-B44F61E5A9F2}" type="parTrans" cxnId="{F95D57F0-496F-4BA9-9654-CC050879D864}">
      <dgm:prSet/>
      <dgm:spPr/>
      <dgm:t>
        <a:bodyPr/>
        <a:lstStyle/>
        <a:p>
          <a:endParaRPr lang="ru-RU"/>
        </a:p>
      </dgm:t>
    </dgm:pt>
    <dgm:pt modelId="{65E2B880-A05F-44FE-B878-4BFEDB7D844C}" type="sibTrans" cxnId="{F95D57F0-496F-4BA9-9654-CC050879D864}">
      <dgm:prSet/>
      <dgm:spPr/>
      <dgm:t>
        <a:bodyPr/>
        <a:lstStyle/>
        <a:p>
          <a:endParaRPr lang="ru-RU"/>
        </a:p>
      </dgm:t>
    </dgm:pt>
    <dgm:pt modelId="{B69123BD-BF31-4EB9-8DCA-036A7F1CD886}" type="pres">
      <dgm:prSet presAssocID="{2C2451E3-0F7F-4410-BF6F-B0C6982304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6B7490-077E-4F60-A0AD-111E7B15A8B4}" type="pres">
      <dgm:prSet presAssocID="{0D93C3E4-CB96-4FEA-B95F-40BD4D4936B9}" presName="arrow" presStyleLbl="node1" presStyleIdx="0" presStyleCnt="2" custScaleY="97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F1BEA1-39CC-4BA3-973B-9E4E9BA3DE3E}" type="pres">
      <dgm:prSet presAssocID="{A9C407B1-3131-4E7C-AA9D-5035A57AB7CC}" presName="arrow" presStyleLbl="node1" presStyleIdx="1" presStyleCnt="2" custScaleY="114880" custRadScaleRad="86531" custRadScaleInc="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33FB89-BF86-45F1-8E86-F7090A36F6DC}" srcId="{2C2451E3-0F7F-4410-BF6F-B0C698230475}" destId="{0D93C3E4-CB96-4FEA-B95F-40BD4D4936B9}" srcOrd="0" destOrd="0" parTransId="{34E8B08B-5AFB-4515-86F6-9568AFE9C7CE}" sibTransId="{7A948A6B-0516-4ED2-B071-A5390BCB495A}"/>
    <dgm:cxn modelId="{865D37FB-ADDF-4049-AB51-5D7368D1012B}" type="presOf" srcId="{A9C407B1-3131-4E7C-AA9D-5035A57AB7CC}" destId="{3EF1BEA1-39CC-4BA3-973B-9E4E9BA3DE3E}" srcOrd="0" destOrd="0" presId="urn:microsoft.com/office/officeart/2005/8/layout/arrow5"/>
    <dgm:cxn modelId="{F95D57F0-496F-4BA9-9654-CC050879D864}" srcId="{2C2451E3-0F7F-4410-BF6F-B0C698230475}" destId="{A9C407B1-3131-4E7C-AA9D-5035A57AB7CC}" srcOrd="1" destOrd="0" parTransId="{84B737C7-8447-48AA-A63B-B44F61E5A9F2}" sibTransId="{65E2B880-A05F-44FE-B878-4BFEDB7D844C}"/>
    <dgm:cxn modelId="{A194F299-ECA8-47E1-BB42-B41D9C40C3A7}" type="presOf" srcId="{0D93C3E4-CB96-4FEA-B95F-40BD4D4936B9}" destId="{926B7490-077E-4F60-A0AD-111E7B15A8B4}" srcOrd="0" destOrd="0" presId="urn:microsoft.com/office/officeart/2005/8/layout/arrow5"/>
    <dgm:cxn modelId="{96F2E9E0-AAEA-4396-B944-3340094FBBA4}" type="presOf" srcId="{2C2451E3-0F7F-4410-BF6F-B0C698230475}" destId="{B69123BD-BF31-4EB9-8DCA-036A7F1CD886}" srcOrd="0" destOrd="0" presId="urn:microsoft.com/office/officeart/2005/8/layout/arrow5"/>
    <dgm:cxn modelId="{5A80DBEB-1DC3-4975-9E08-BBE0C501EF04}" type="presParOf" srcId="{B69123BD-BF31-4EB9-8DCA-036A7F1CD886}" destId="{926B7490-077E-4F60-A0AD-111E7B15A8B4}" srcOrd="0" destOrd="0" presId="urn:microsoft.com/office/officeart/2005/8/layout/arrow5"/>
    <dgm:cxn modelId="{8277A385-D13A-4648-AA64-4A1FEF8ED70C}" type="presParOf" srcId="{B69123BD-BF31-4EB9-8DCA-036A7F1CD886}" destId="{3EF1BEA1-39CC-4BA3-973B-9E4E9BA3DE3E}" srcOrd="1" destOrd="0" presId="urn:microsoft.com/office/officeart/2005/8/layout/arrow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FF6FFA-91B5-4CE0-86E0-951A1AF2FCFC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5BC9D999-8957-4FBA-8E3F-6FA766960D66}">
      <dgm:prSet phldrT="[Текст]" phldr="1"/>
      <dgm:spPr/>
      <dgm:t>
        <a:bodyPr/>
        <a:lstStyle/>
        <a:p>
          <a:endParaRPr lang="ru-RU" dirty="0"/>
        </a:p>
      </dgm:t>
    </dgm:pt>
    <dgm:pt modelId="{EC25191F-7282-4D5C-A94D-45336BDA68F3}" type="parTrans" cxnId="{79CB429A-9DC9-40DF-8A11-592E9B1AAEA5}">
      <dgm:prSet/>
      <dgm:spPr/>
      <dgm:t>
        <a:bodyPr/>
        <a:lstStyle/>
        <a:p>
          <a:endParaRPr lang="ru-RU"/>
        </a:p>
      </dgm:t>
    </dgm:pt>
    <dgm:pt modelId="{91EDA492-1C6C-4ADD-8F39-79F7B823A8A4}" type="sibTrans" cxnId="{79CB429A-9DC9-40DF-8A11-592E9B1AAEA5}">
      <dgm:prSet/>
      <dgm:spPr>
        <a:solidFill>
          <a:srgbClr val="92D050"/>
        </a:solidFill>
      </dgm:spPr>
      <dgm:t>
        <a:bodyPr/>
        <a:lstStyle/>
        <a:p>
          <a:endParaRPr lang="ru-RU" b="1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F9535112-55A9-4D46-8CE3-0C8D6704B0E3}">
      <dgm:prSet phldrT="[Текст]" phldr="1"/>
      <dgm:spPr/>
      <dgm:t>
        <a:bodyPr/>
        <a:lstStyle/>
        <a:p>
          <a:endParaRPr lang="ru-RU" dirty="0"/>
        </a:p>
      </dgm:t>
    </dgm:pt>
    <dgm:pt modelId="{C547A340-121F-4853-8E66-626CDCE85648}" type="parTrans" cxnId="{12E5EC85-DCA5-4E93-A10A-2E6C6BBB990F}">
      <dgm:prSet/>
      <dgm:spPr/>
      <dgm:t>
        <a:bodyPr/>
        <a:lstStyle/>
        <a:p>
          <a:endParaRPr lang="ru-RU"/>
        </a:p>
      </dgm:t>
    </dgm:pt>
    <dgm:pt modelId="{5BCB2BCC-574F-45B5-9EFA-7D069DE9BC50}" type="sibTrans" cxnId="{12E5EC85-DCA5-4E93-A10A-2E6C6BBB990F}">
      <dgm:prSet/>
      <dgm:spPr/>
      <dgm:t>
        <a:bodyPr/>
        <a:lstStyle/>
        <a:p>
          <a:endParaRPr lang="ru-RU"/>
        </a:p>
      </dgm:t>
    </dgm:pt>
    <dgm:pt modelId="{8C7D4CF0-00F3-41E1-8E85-E3C426863DFF}">
      <dgm:prSet phldrT="[Текст]" phldr="1"/>
      <dgm:spPr/>
      <dgm:t>
        <a:bodyPr/>
        <a:lstStyle/>
        <a:p>
          <a:endParaRPr lang="ru-RU" dirty="0"/>
        </a:p>
      </dgm:t>
    </dgm:pt>
    <dgm:pt modelId="{640E1040-D6EA-4065-9B7F-5F6812373851}" type="parTrans" cxnId="{FEE6D8B6-BB8B-414B-82A0-51E54C340A15}">
      <dgm:prSet/>
      <dgm:spPr/>
      <dgm:t>
        <a:bodyPr/>
        <a:lstStyle/>
        <a:p>
          <a:endParaRPr lang="ru-RU"/>
        </a:p>
      </dgm:t>
    </dgm:pt>
    <dgm:pt modelId="{F69FC456-8587-44B7-B926-68D2283DC99E}" type="sibTrans" cxnId="{FEE6D8B6-BB8B-414B-82A0-51E54C340A15}">
      <dgm:prSet/>
      <dgm:spPr/>
      <dgm:t>
        <a:bodyPr/>
        <a:lstStyle/>
        <a:p>
          <a:endParaRPr lang="ru-RU"/>
        </a:p>
      </dgm:t>
    </dgm:pt>
    <dgm:pt modelId="{FC438232-0D06-44BA-904E-E049478F83E7}" type="pres">
      <dgm:prSet presAssocID="{1BFF6FFA-91B5-4CE0-86E0-951A1AF2FCFC}" presName="Name0" presStyleCnt="0">
        <dgm:presLayoutVars>
          <dgm:dir/>
          <dgm:resizeHandles val="exact"/>
        </dgm:presLayoutVars>
      </dgm:prSet>
      <dgm:spPr/>
    </dgm:pt>
    <dgm:pt modelId="{CB7FD0BC-678A-47D0-9B58-DAA9255272DB}" type="pres">
      <dgm:prSet presAssocID="{1BFF6FFA-91B5-4CE0-86E0-951A1AF2FCFC}" presName="vNodes" presStyleCnt="0"/>
      <dgm:spPr/>
    </dgm:pt>
    <dgm:pt modelId="{BCAB97BF-4C79-4AFE-989D-FB2545DA7A21}" type="pres">
      <dgm:prSet presAssocID="{5BC9D999-8957-4FBA-8E3F-6FA766960D66}" presName="node" presStyleLbl="node1" presStyleIdx="0" presStyleCnt="3" custScaleX="209613" custScaleY="168529" custLinFactY="-148731" custLinFactNeighborX="20431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B8ED39-A23B-4D9A-B240-5CD501AA544A}" type="pres">
      <dgm:prSet presAssocID="{91EDA492-1C6C-4ADD-8F39-79F7B823A8A4}" presName="spacerT" presStyleCnt="0"/>
      <dgm:spPr/>
    </dgm:pt>
    <dgm:pt modelId="{82655D87-045A-434C-853B-6D41A5958556}" type="pres">
      <dgm:prSet presAssocID="{91EDA492-1C6C-4ADD-8F39-79F7B823A8A4}" presName="sibTrans" presStyleLbl="sibTrans2D1" presStyleIdx="0" presStyleCnt="2" custScaleX="183431" custScaleY="191296" custLinFactY="-27197" custLinFactNeighborX="-7540" custLinFactNeighborY="-100000"/>
      <dgm:spPr/>
      <dgm:t>
        <a:bodyPr/>
        <a:lstStyle/>
        <a:p>
          <a:endParaRPr lang="ru-RU"/>
        </a:p>
      </dgm:t>
    </dgm:pt>
    <dgm:pt modelId="{95F46589-450B-41AF-82B9-CA2CDC060111}" type="pres">
      <dgm:prSet presAssocID="{91EDA492-1C6C-4ADD-8F39-79F7B823A8A4}" presName="spacerB" presStyleCnt="0"/>
      <dgm:spPr/>
    </dgm:pt>
    <dgm:pt modelId="{D68119CA-1102-46CA-A291-7E269F990C85}" type="pres">
      <dgm:prSet presAssocID="{F9535112-55A9-4D46-8CE3-0C8D6704B0E3}" presName="node" presStyleLbl="node1" presStyleIdx="1" presStyleCnt="3" custScaleX="159747" custScaleY="146245" custLinFactNeighborX="32619" custLinFactNeighborY="-19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76F13-8C6E-4CC6-AD57-0A6ABBD4FEE6}" type="pres">
      <dgm:prSet presAssocID="{1BFF6FFA-91B5-4CE0-86E0-951A1AF2FCFC}" presName="sibTransLast" presStyleLbl="sibTrans2D1" presStyleIdx="1" presStyleCnt="2" custScaleX="316314" custScaleY="169646" custLinFactX="-69049" custLinFactNeighborX="-100000" custLinFactNeighborY="62357"/>
      <dgm:spPr/>
      <dgm:t>
        <a:bodyPr/>
        <a:lstStyle/>
        <a:p>
          <a:endParaRPr lang="ru-RU"/>
        </a:p>
      </dgm:t>
    </dgm:pt>
    <dgm:pt modelId="{E88FB196-756B-4DC9-979E-F45CF38B2CC9}" type="pres">
      <dgm:prSet presAssocID="{1BFF6FFA-91B5-4CE0-86E0-951A1AF2FCFC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C81527F-AF09-4CE7-84ED-2EB564C07B92}" type="pres">
      <dgm:prSet presAssocID="{1BFF6FFA-91B5-4CE0-86E0-951A1AF2FCFC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105472-49E2-43A4-AC03-30A353E0BDDF}" type="presOf" srcId="{F9535112-55A9-4D46-8CE3-0C8D6704B0E3}" destId="{D68119CA-1102-46CA-A291-7E269F990C85}" srcOrd="0" destOrd="0" presId="urn:microsoft.com/office/officeart/2005/8/layout/equation2"/>
    <dgm:cxn modelId="{B9AB48C6-5375-4E50-A940-99E22BE16883}" type="presOf" srcId="{5BCB2BCC-574F-45B5-9EFA-7D069DE9BC50}" destId="{FB576F13-8C6E-4CC6-AD57-0A6ABBD4FEE6}" srcOrd="0" destOrd="0" presId="urn:microsoft.com/office/officeart/2005/8/layout/equation2"/>
    <dgm:cxn modelId="{EBBA9826-853B-437F-ADFE-79CD5C5D207A}" type="presOf" srcId="{8C7D4CF0-00F3-41E1-8E85-E3C426863DFF}" destId="{3C81527F-AF09-4CE7-84ED-2EB564C07B92}" srcOrd="0" destOrd="0" presId="urn:microsoft.com/office/officeart/2005/8/layout/equation2"/>
    <dgm:cxn modelId="{9F21C69D-3DB4-4549-9F76-2FE2616561A0}" type="presOf" srcId="{5BCB2BCC-574F-45B5-9EFA-7D069DE9BC50}" destId="{E88FB196-756B-4DC9-979E-F45CF38B2CC9}" srcOrd="1" destOrd="0" presId="urn:microsoft.com/office/officeart/2005/8/layout/equation2"/>
    <dgm:cxn modelId="{FEE6D8B6-BB8B-414B-82A0-51E54C340A15}" srcId="{1BFF6FFA-91B5-4CE0-86E0-951A1AF2FCFC}" destId="{8C7D4CF0-00F3-41E1-8E85-E3C426863DFF}" srcOrd="2" destOrd="0" parTransId="{640E1040-D6EA-4065-9B7F-5F6812373851}" sibTransId="{F69FC456-8587-44B7-B926-68D2283DC99E}"/>
    <dgm:cxn modelId="{60A1B9AB-A96B-40CC-80DF-5B1109C38F92}" type="presOf" srcId="{1BFF6FFA-91B5-4CE0-86E0-951A1AF2FCFC}" destId="{FC438232-0D06-44BA-904E-E049478F83E7}" srcOrd="0" destOrd="0" presId="urn:microsoft.com/office/officeart/2005/8/layout/equation2"/>
    <dgm:cxn modelId="{F3803FF7-CCE3-42C8-8225-A62891DA7815}" type="presOf" srcId="{5BC9D999-8957-4FBA-8E3F-6FA766960D66}" destId="{BCAB97BF-4C79-4AFE-989D-FB2545DA7A21}" srcOrd="0" destOrd="0" presId="urn:microsoft.com/office/officeart/2005/8/layout/equation2"/>
    <dgm:cxn modelId="{12E5EC85-DCA5-4E93-A10A-2E6C6BBB990F}" srcId="{1BFF6FFA-91B5-4CE0-86E0-951A1AF2FCFC}" destId="{F9535112-55A9-4D46-8CE3-0C8D6704B0E3}" srcOrd="1" destOrd="0" parTransId="{C547A340-121F-4853-8E66-626CDCE85648}" sibTransId="{5BCB2BCC-574F-45B5-9EFA-7D069DE9BC50}"/>
    <dgm:cxn modelId="{4E8CA7A9-588E-47D6-A13B-228D1E2BFF67}" type="presOf" srcId="{91EDA492-1C6C-4ADD-8F39-79F7B823A8A4}" destId="{82655D87-045A-434C-853B-6D41A5958556}" srcOrd="0" destOrd="0" presId="urn:microsoft.com/office/officeart/2005/8/layout/equation2"/>
    <dgm:cxn modelId="{79CB429A-9DC9-40DF-8A11-592E9B1AAEA5}" srcId="{1BFF6FFA-91B5-4CE0-86E0-951A1AF2FCFC}" destId="{5BC9D999-8957-4FBA-8E3F-6FA766960D66}" srcOrd="0" destOrd="0" parTransId="{EC25191F-7282-4D5C-A94D-45336BDA68F3}" sibTransId="{91EDA492-1C6C-4ADD-8F39-79F7B823A8A4}"/>
    <dgm:cxn modelId="{A27E91EE-1E77-436E-80CB-404D799F208D}" type="presParOf" srcId="{FC438232-0D06-44BA-904E-E049478F83E7}" destId="{CB7FD0BC-678A-47D0-9B58-DAA9255272DB}" srcOrd="0" destOrd="0" presId="urn:microsoft.com/office/officeart/2005/8/layout/equation2"/>
    <dgm:cxn modelId="{415AD5C9-323B-46B9-887A-1AC529359790}" type="presParOf" srcId="{CB7FD0BC-678A-47D0-9B58-DAA9255272DB}" destId="{BCAB97BF-4C79-4AFE-989D-FB2545DA7A21}" srcOrd="0" destOrd="0" presId="urn:microsoft.com/office/officeart/2005/8/layout/equation2"/>
    <dgm:cxn modelId="{4A2318C1-9173-4D53-A93E-7094C7347530}" type="presParOf" srcId="{CB7FD0BC-678A-47D0-9B58-DAA9255272DB}" destId="{23B8ED39-A23B-4D9A-B240-5CD501AA544A}" srcOrd="1" destOrd="0" presId="urn:microsoft.com/office/officeart/2005/8/layout/equation2"/>
    <dgm:cxn modelId="{DD749E05-7156-4139-BA0E-41DE4EAF9E1D}" type="presParOf" srcId="{CB7FD0BC-678A-47D0-9B58-DAA9255272DB}" destId="{82655D87-045A-434C-853B-6D41A5958556}" srcOrd="2" destOrd="0" presId="urn:microsoft.com/office/officeart/2005/8/layout/equation2"/>
    <dgm:cxn modelId="{271E5A2F-B25B-4EB1-9BEC-DFDAFF661BD0}" type="presParOf" srcId="{CB7FD0BC-678A-47D0-9B58-DAA9255272DB}" destId="{95F46589-450B-41AF-82B9-CA2CDC060111}" srcOrd="3" destOrd="0" presId="urn:microsoft.com/office/officeart/2005/8/layout/equation2"/>
    <dgm:cxn modelId="{BE3C5734-13F9-4726-9477-42D69F5B7BCF}" type="presParOf" srcId="{CB7FD0BC-678A-47D0-9B58-DAA9255272DB}" destId="{D68119CA-1102-46CA-A291-7E269F990C85}" srcOrd="4" destOrd="0" presId="urn:microsoft.com/office/officeart/2005/8/layout/equation2"/>
    <dgm:cxn modelId="{BA5FDB50-F9CF-4DD0-B281-D454D64CA629}" type="presParOf" srcId="{FC438232-0D06-44BA-904E-E049478F83E7}" destId="{FB576F13-8C6E-4CC6-AD57-0A6ABBD4FEE6}" srcOrd="1" destOrd="0" presId="urn:microsoft.com/office/officeart/2005/8/layout/equation2"/>
    <dgm:cxn modelId="{0827E640-18A6-478C-95C0-8FBDB74B0CBE}" type="presParOf" srcId="{FB576F13-8C6E-4CC6-AD57-0A6ABBD4FEE6}" destId="{E88FB196-756B-4DC9-979E-F45CF38B2CC9}" srcOrd="0" destOrd="0" presId="urn:microsoft.com/office/officeart/2005/8/layout/equation2"/>
    <dgm:cxn modelId="{A9181A09-28A9-49AB-9FC8-D59AAFB18DEE}" type="presParOf" srcId="{FC438232-0D06-44BA-904E-E049478F83E7}" destId="{3C81527F-AF09-4CE7-84ED-2EB564C07B92}" srcOrd="2" destOrd="0" presId="urn:microsoft.com/office/officeart/2005/8/layout/equati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1EDF46-A107-48DF-B5EF-42E6C62C128E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90BE321-8BB2-4DF4-8249-31FDC155CD02}">
      <dgm:prSet phldrT="[Текст]"/>
      <dgm:spPr/>
      <dgm:t>
        <a:bodyPr/>
        <a:lstStyle/>
        <a:p>
          <a:r>
            <a:rPr lang="ru-RU" dirty="0" smtClean="0"/>
            <a:t>«Вещь в себе»</a:t>
          </a:r>
          <a:endParaRPr lang="ru-RU" dirty="0"/>
        </a:p>
      </dgm:t>
    </dgm:pt>
    <dgm:pt modelId="{432E2A49-12B5-4FFA-8977-6843F13FF79D}" type="parTrans" cxnId="{E5EB0A7D-4988-4C1A-B958-5ECC23F5F7CC}">
      <dgm:prSet/>
      <dgm:spPr/>
      <dgm:t>
        <a:bodyPr/>
        <a:lstStyle/>
        <a:p>
          <a:endParaRPr lang="ru-RU"/>
        </a:p>
      </dgm:t>
    </dgm:pt>
    <dgm:pt modelId="{37432310-9F54-40A4-95A2-152A16A96280}" type="sibTrans" cxnId="{E5EB0A7D-4988-4C1A-B958-5ECC23F5F7CC}">
      <dgm:prSet/>
      <dgm:spPr/>
      <dgm:t>
        <a:bodyPr/>
        <a:lstStyle/>
        <a:p>
          <a:endParaRPr lang="ru-RU"/>
        </a:p>
      </dgm:t>
    </dgm:pt>
    <dgm:pt modelId="{D1440A16-13B8-47CF-B26B-AC36FCD2383A}">
      <dgm:prSet phldrT="[Текст]" custT="1"/>
      <dgm:spPr/>
      <dgm:t>
        <a:bodyPr/>
        <a:lstStyle/>
        <a:p>
          <a:r>
            <a:rPr lang="ru-RU" sz="2400" dirty="0" smtClean="0"/>
            <a:t>Существует для себя</a:t>
          </a:r>
          <a:endParaRPr lang="ru-RU" sz="2400" dirty="0"/>
        </a:p>
      </dgm:t>
    </dgm:pt>
    <dgm:pt modelId="{231CDB78-C9FA-4C64-BB54-60F3522AC471}" type="parTrans" cxnId="{BE85B900-720E-415A-9F99-9152FBAF14D3}">
      <dgm:prSet/>
      <dgm:spPr/>
      <dgm:t>
        <a:bodyPr/>
        <a:lstStyle/>
        <a:p>
          <a:endParaRPr lang="ru-RU"/>
        </a:p>
      </dgm:t>
    </dgm:pt>
    <dgm:pt modelId="{83E38471-69F4-4472-82F3-FC12B1F269AA}" type="sibTrans" cxnId="{BE85B900-720E-415A-9F99-9152FBAF14D3}">
      <dgm:prSet/>
      <dgm:spPr/>
      <dgm:t>
        <a:bodyPr/>
        <a:lstStyle/>
        <a:p>
          <a:endParaRPr lang="ru-RU"/>
        </a:p>
      </dgm:t>
    </dgm:pt>
    <dgm:pt modelId="{91DD9709-4242-4F18-83AD-4E5830ED2B3D}">
      <dgm:prSet phldrT="[Текст]" custT="1"/>
      <dgm:spPr/>
      <dgm:t>
        <a:bodyPr/>
        <a:lstStyle/>
        <a:p>
          <a:r>
            <a:rPr lang="ru-RU" sz="2400" dirty="0" smtClean="0"/>
            <a:t>Проявляется в познании</a:t>
          </a:r>
          <a:endParaRPr lang="ru-RU" sz="2400" dirty="0"/>
        </a:p>
      </dgm:t>
    </dgm:pt>
    <dgm:pt modelId="{6577818F-C9AC-42BC-AD14-AC4B60A4707B}" type="parTrans" cxnId="{7A2C65AC-9E98-495A-BEE5-82A9881F2798}">
      <dgm:prSet/>
      <dgm:spPr/>
      <dgm:t>
        <a:bodyPr/>
        <a:lstStyle/>
        <a:p>
          <a:endParaRPr lang="ru-RU"/>
        </a:p>
      </dgm:t>
    </dgm:pt>
    <dgm:pt modelId="{295B7FED-7596-40F5-B297-E5EC59CA51BF}" type="sibTrans" cxnId="{7A2C65AC-9E98-495A-BEE5-82A9881F2798}">
      <dgm:prSet/>
      <dgm:spPr/>
      <dgm:t>
        <a:bodyPr/>
        <a:lstStyle/>
        <a:p>
          <a:endParaRPr lang="ru-RU"/>
        </a:p>
      </dgm:t>
    </dgm:pt>
    <dgm:pt modelId="{E784BEE9-6F4A-4692-A303-0ADBFE3A0845}">
      <dgm:prSet phldrT="[Текст]" custT="1"/>
      <dgm:spPr/>
      <dgm:t>
        <a:bodyPr/>
        <a:lstStyle/>
        <a:p>
          <a:r>
            <a:rPr lang="ru-RU" sz="2400" dirty="0" smtClean="0"/>
            <a:t>Пространство, время, Бог, бессмертие</a:t>
          </a:r>
          <a:endParaRPr lang="ru-RU" sz="2400" dirty="0"/>
        </a:p>
      </dgm:t>
    </dgm:pt>
    <dgm:pt modelId="{B39E7496-68B8-4BC2-B0D5-6C8CFCA15633}" type="parTrans" cxnId="{687EE88F-6930-43DD-9388-FA017759B313}">
      <dgm:prSet/>
      <dgm:spPr/>
      <dgm:t>
        <a:bodyPr/>
        <a:lstStyle/>
        <a:p>
          <a:endParaRPr lang="ru-RU"/>
        </a:p>
      </dgm:t>
    </dgm:pt>
    <dgm:pt modelId="{9DB080F0-A7AA-48DD-AE12-483D5E2D0A2B}" type="sibTrans" cxnId="{687EE88F-6930-43DD-9388-FA017759B313}">
      <dgm:prSet/>
      <dgm:spPr/>
      <dgm:t>
        <a:bodyPr/>
        <a:lstStyle/>
        <a:p>
          <a:endParaRPr lang="ru-RU"/>
        </a:p>
      </dgm:t>
    </dgm:pt>
    <dgm:pt modelId="{ECF936C3-486B-46B7-8523-996B4833E7CE}" type="pres">
      <dgm:prSet presAssocID="{DA1EDF46-A107-48DF-B5EF-42E6C62C128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67634B-3D34-4D9A-BB9A-7C955E363E13}" type="pres">
      <dgm:prSet presAssocID="{790BE321-8BB2-4DF4-8249-31FDC155CD02}" presName="centerShape" presStyleLbl="node0" presStyleIdx="0" presStyleCnt="1" custScaleX="143706" custScaleY="136929" custLinFactNeighborX="30586" custLinFactNeighborY="7690"/>
      <dgm:spPr/>
      <dgm:t>
        <a:bodyPr/>
        <a:lstStyle/>
        <a:p>
          <a:endParaRPr lang="ru-RU"/>
        </a:p>
      </dgm:t>
    </dgm:pt>
    <dgm:pt modelId="{46CF592C-5DE5-4676-89C0-95248403B0E6}" type="pres">
      <dgm:prSet presAssocID="{231CDB78-C9FA-4C64-BB54-60F3522AC471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AF98AE34-B043-404A-81A8-17D7DA848C71}" type="pres">
      <dgm:prSet presAssocID="{D1440A16-13B8-47CF-B26B-AC36FCD2383A}" presName="node" presStyleLbl="node1" presStyleIdx="0" presStyleCnt="3" custScaleX="154149" custScaleY="150721" custRadScaleRad="144356" custRadScaleInc="53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842FF9-F616-404C-9C6F-8E29338CC9C0}" type="pres">
      <dgm:prSet presAssocID="{6577818F-C9AC-42BC-AD14-AC4B60A4707B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9C3E118E-33EA-4AB7-B109-D6D0EB856625}" type="pres">
      <dgm:prSet presAssocID="{91DD9709-4242-4F18-83AD-4E5830ED2B3D}" presName="node" presStyleLbl="node1" presStyleIdx="1" presStyleCnt="3" custScaleX="162792" custScaleY="154858" custRadScaleRad="133208" custRadScaleInc="50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A6432-1629-4573-AB11-5F436E74D2A7}" type="pres">
      <dgm:prSet presAssocID="{B39E7496-68B8-4BC2-B0D5-6C8CFCA15633}" presName="parTrans" presStyleLbl="bgSibTrans2D1" presStyleIdx="2" presStyleCnt="3" custLinFactY="69646" custLinFactNeighborX="20405" custLinFactNeighborY="100000"/>
      <dgm:spPr/>
      <dgm:t>
        <a:bodyPr/>
        <a:lstStyle/>
        <a:p>
          <a:endParaRPr lang="ru-RU"/>
        </a:p>
      </dgm:t>
    </dgm:pt>
    <dgm:pt modelId="{14BC67FB-E5B6-423B-8459-6F8C50DD002C}" type="pres">
      <dgm:prSet presAssocID="{E784BEE9-6F4A-4692-A303-0ADBFE3A0845}" presName="node" presStyleLbl="node1" presStyleIdx="2" presStyleCnt="3" custScaleX="159494" custScaleY="111425" custRadScaleRad="61515" custRadScaleInc="-221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DF9FB2-F16C-4684-9834-262334787530}" type="presOf" srcId="{790BE321-8BB2-4DF4-8249-31FDC155CD02}" destId="{2767634B-3D34-4D9A-BB9A-7C955E363E13}" srcOrd="0" destOrd="0" presId="urn:microsoft.com/office/officeart/2005/8/layout/radial4"/>
    <dgm:cxn modelId="{7A2C65AC-9E98-495A-BEE5-82A9881F2798}" srcId="{790BE321-8BB2-4DF4-8249-31FDC155CD02}" destId="{91DD9709-4242-4F18-83AD-4E5830ED2B3D}" srcOrd="1" destOrd="0" parTransId="{6577818F-C9AC-42BC-AD14-AC4B60A4707B}" sibTransId="{295B7FED-7596-40F5-B297-E5EC59CA51BF}"/>
    <dgm:cxn modelId="{D1766CF2-531E-4C54-96B4-E83AE5DB4CDF}" type="presOf" srcId="{E784BEE9-6F4A-4692-A303-0ADBFE3A0845}" destId="{14BC67FB-E5B6-423B-8459-6F8C50DD002C}" srcOrd="0" destOrd="0" presId="urn:microsoft.com/office/officeart/2005/8/layout/radial4"/>
    <dgm:cxn modelId="{64009256-8E1F-40AB-930F-79AEFB2AACB6}" type="presOf" srcId="{91DD9709-4242-4F18-83AD-4E5830ED2B3D}" destId="{9C3E118E-33EA-4AB7-B109-D6D0EB856625}" srcOrd="0" destOrd="0" presId="urn:microsoft.com/office/officeart/2005/8/layout/radial4"/>
    <dgm:cxn modelId="{BE85B900-720E-415A-9F99-9152FBAF14D3}" srcId="{790BE321-8BB2-4DF4-8249-31FDC155CD02}" destId="{D1440A16-13B8-47CF-B26B-AC36FCD2383A}" srcOrd="0" destOrd="0" parTransId="{231CDB78-C9FA-4C64-BB54-60F3522AC471}" sibTransId="{83E38471-69F4-4472-82F3-FC12B1F269AA}"/>
    <dgm:cxn modelId="{0FB9B7DB-6EAF-454B-B1AC-F554BD4134E7}" type="presOf" srcId="{231CDB78-C9FA-4C64-BB54-60F3522AC471}" destId="{46CF592C-5DE5-4676-89C0-95248403B0E6}" srcOrd="0" destOrd="0" presId="urn:microsoft.com/office/officeart/2005/8/layout/radial4"/>
    <dgm:cxn modelId="{ADD2DA40-5600-49F9-9C70-B439FBE92D68}" type="presOf" srcId="{B39E7496-68B8-4BC2-B0D5-6C8CFCA15633}" destId="{07AA6432-1629-4573-AB11-5F436E74D2A7}" srcOrd="0" destOrd="0" presId="urn:microsoft.com/office/officeart/2005/8/layout/radial4"/>
    <dgm:cxn modelId="{E5EB0A7D-4988-4C1A-B958-5ECC23F5F7CC}" srcId="{DA1EDF46-A107-48DF-B5EF-42E6C62C128E}" destId="{790BE321-8BB2-4DF4-8249-31FDC155CD02}" srcOrd="0" destOrd="0" parTransId="{432E2A49-12B5-4FFA-8977-6843F13FF79D}" sibTransId="{37432310-9F54-40A4-95A2-152A16A96280}"/>
    <dgm:cxn modelId="{56242092-728A-4C94-9EE8-3D1CEC202E62}" type="presOf" srcId="{DA1EDF46-A107-48DF-B5EF-42E6C62C128E}" destId="{ECF936C3-486B-46B7-8523-996B4833E7CE}" srcOrd="0" destOrd="0" presId="urn:microsoft.com/office/officeart/2005/8/layout/radial4"/>
    <dgm:cxn modelId="{C8742CB2-911A-40D9-960F-6AECBB43A5DE}" type="presOf" srcId="{6577818F-C9AC-42BC-AD14-AC4B60A4707B}" destId="{5D842FF9-F616-404C-9C6F-8E29338CC9C0}" srcOrd="0" destOrd="0" presId="urn:microsoft.com/office/officeart/2005/8/layout/radial4"/>
    <dgm:cxn modelId="{F2876AFD-A7B7-4D7F-BF34-7B8D0828DBFE}" type="presOf" srcId="{D1440A16-13B8-47CF-B26B-AC36FCD2383A}" destId="{AF98AE34-B043-404A-81A8-17D7DA848C71}" srcOrd="0" destOrd="0" presId="urn:microsoft.com/office/officeart/2005/8/layout/radial4"/>
    <dgm:cxn modelId="{687EE88F-6930-43DD-9388-FA017759B313}" srcId="{790BE321-8BB2-4DF4-8249-31FDC155CD02}" destId="{E784BEE9-6F4A-4692-A303-0ADBFE3A0845}" srcOrd="2" destOrd="0" parTransId="{B39E7496-68B8-4BC2-B0D5-6C8CFCA15633}" sibTransId="{9DB080F0-A7AA-48DD-AE12-483D5E2D0A2B}"/>
    <dgm:cxn modelId="{09DFD09C-43C1-422D-A6E3-11192A3F87C4}" type="presParOf" srcId="{ECF936C3-486B-46B7-8523-996B4833E7CE}" destId="{2767634B-3D34-4D9A-BB9A-7C955E363E13}" srcOrd="0" destOrd="0" presId="urn:microsoft.com/office/officeart/2005/8/layout/radial4"/>
    <dgm:cxn modelId="{48142513-8FC1-4520-A1AC-3EA9DB1DE5FA}" type="presParOf" srcId="{ECF936C3-486B-46B7-8523-996B4833E7CE}" destId="{46CF592C-5DE5-4676-89C0-95248403B0E6}" srcOrd="1" destOrd="0" presId="urn:microsoft.com/office/officeart/2005/8/layout/radial4"/>
    <dgm:cxn modelId="{E57F8DAF-106A-4CE2-BA0F-29F146CE9ADF}" type="presParOf" srcId="{ECF936C3-486B-46B7-8523-996B4833E7CE}" destId="{AF98AE34-B043-404A-81A8-17D7DA848C71}" srcOrd="2" destOrd="0" presId="urn:microsoft.com/office/officeart/2005/8/layout/radial4"/>
    <dgm:cxn modelId="{29B65428-BE15-4751-88BA-7D739F9FBF75}" type="presParOf" srcId="{ECF936C3-486B-46B7-8523-996B4833E7CE}" destId="{5D842FF9-F616-404C-9C6F-8E29338CC9C0}" srcOrd="3" destOrd="0" presId="urn:microsoft.com/office/officeart/2005/8/layout/radial4"/>
    <dgm:cxn modelId="{9F4EF9FA-8649-4E90-9B94-44E41C010DFD}" type="presParOf" srcId="{ECF936C3-486B-46B7-8523-996B4833E7CE}" destId="{9C3E118E-33EA-4AB7-B109-D6D0EB856625}" srcOrd="4" destOrd="0" presId="urn:microsoft.com/office/officeart/2005/8/layout/radial4"/>
    <dgm:cxn modelId="{812A1ACD-E60D-404F-892B-D41C8F0344ED}" type="presParOf" srcId="{ECF936C3-486B-46B7-8523-996B4833E7CE}" destId="{07AA6432-1629-4573-AB11-5F436E74D2A7}" srcOrd="5" destOrd="0" presId="urn:microsoft.com/office/officeart/2005/8/layout/radial4"/>
    <dgm:cxn modelId="{5F8E2B17-C8BC-4613-A9B0-AE6F61E2A7F7}" type="presParOf" srcId="{ECF936C3-486B-46B7-8523-996B4833E7CE}" destId="{14BC67FB-E5B6-423B-8459-6F8C50DD002C}" srcOrd="6" destOrd="0" presId="urn:microsoft.com/office/officeart/2005/8/layout/radial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A19A29-4FEC-4E9A-AE39-530292C4D8C6}" type="doc">
      <dgm:prSet loTypeId="urn:microsoft.com/office/officeart/2005/8/layout/process2" loCatId="process" qsTypeId="urn:microsoft.com/office/officeart/2005/8/quickstyle/simple1" qsCatId="simple" csTypeId="urn:microsoft.com/office/officeart/2005/8/colors/colorful2" csCatId="colorful" phldr="1"/>
      <dgm:spPr/>
    </dgm:pt>
    <dgm:pt modelId="{D83369B8-2599-4102-BF4E-5CB750807AFD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</a:rPr>
            <a:t>Хаос впечатлений от внешнего мира</a:t>
          </a:r>
          <a:endParaRPr lang="ru-RU" sz="2800" dirty="0">
            <a:solidFill>
              <a:srgbClr val="002060"/>
            </a:solidFill>
          </a:endParaRPr>
        </a:p>
      </dgm:t>
    </dgm:pt>
    <dgm:pt modelId="{BBE4A521-76F0-4944-AF33-E17B10FE0F21}" type="parTrans" cxnId="{6D44F12D-44B6-47F4-A2BF-FFE3DFE9C3A3}">
      <dgm:prSet/>
      <dgm:spPr/>
      <dgm:t>
        <a:bodyPr/>
        <a:lstStyle/>
        <a:p>
          <a:endParaRPr lang="ru-RU"/>
        </a:p>
      </dgm:t>
    </dgm:pt>
    <dgm:pt modelId="{9EF8EE0E-E65E-495F-B9B8-B8CC02EA147D}" type="sibTrans" cxnId="{6D44F12D-44B6-47F4-A2BF-FFE3DFE9C3A3}">
      <dgm:prSet/>
      <dgm:spPr/>
      <dgm:t>
        <a:bodyPr/>
        <a:lstStyle/>
        <a:p>
          <a:endParaRPr lang="ru-RU"/>
        </a:p>
      </dgm:t>
    </dgm:pt>
    <dgm:pt modelId="{506948D2-BB1A-4329-A6FC-9A4D763A8941}">
      <dgm:prSet phldrT="[Текст]" custT="1"/>
      <dgm:spPr/>
      <dgm:t>
        <a:bodyPr/>
        <a:lstStyle/>
        <a:p>
          <a:r>
            <a:rPr lang="ru-RU" sz="2800" dirty="0" smtClean="0"/>
            <a:t>Упорядочение хаоса нашим опытом</a:t>
          </a:r>
          <a:endParaRPr lang="ru-RU" sz="2800" dirty="0"/>
        </a:p>
      </dgm:t>
    </dgm:pt>
    <dgm:pt modelId="{545ED908-B903-4A73-95BA-F0C02BDA24F7}" type="parTrans" cxnId="{FA10D804-C5A1-4100-91D6-9089B0AE4454}">
      <dgm:prSet/>
      <dgm:spPr/>
      <dgm:t>
        <a:bodyPr/>
        <a:lstStyle/>
        <a:p>
          <a:endParaRPr lang="ru-RU"/>
        </a:p>
      </dgm:t>
    </dgm:pt>
    <dgm:pt modelId="{72C9BA5F-CE5F-4FE9-9B8C-9917DFED9228}" type="sibTrans" cxnId="{FA10D804-C5A1-4100-91D6-9089B0AE4454}">
      <dgm:prSet/>
      <dgm:spPr/>
      <dgm:t>
        <a:bodyPr/>
        <a:lstStyle/>
        <a:p>
          <a:endParaRPr lang="ru-RU"/>
        </a:p>
      </dgm:t>
    </dgm:pt>
    <dgm:pt modelId="{458FD4D0-EB58-4C5E-9846-092A151C92A8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</a:rPr>
            <a:t>Представление внешнего мира на основании собственных впечатлений</a:t>
          </a:r>
          <a:endParaRPr lang="ru-RU" sz="2800" dirty="0">
            <a:solidFill>
              <a:srgbClr val="002060"/>
            </a:solidFill>
          </a:endParaRPr>
        </a:p>
      </dgm:t>
    </dgm:pt>
    <dgm:pt modelId="{505836A8-CA3E-4A26-B903-147B0631AE26}" type="parTrans" cxnId="{4C635EE6-6CA9-40C2-B9AC-C8C5D093DE2E}">
      <dgm:prSet/>
      <dgm:spPr/>
      <dgm:t>
        <a:bodyPr/>
        <a:lstStyle/>
        <a:p>
          <a:endParaRPr lang="ru-RU"/>
        </a:p>
      </dgm:t>
    </dgm:pt>
    <dgm:pt modelId="{3D9B0E25-D744-4622-99EF-FF289D16528C}" type="sibTrans" cxnId="{4C635EE6-6CA9-40C2-B9AC-C8C5D093DE2E}">
      <dgm:prSet/>
      <dgm:spPr/>
      <dgm:t>
        <a:bodyPr/>
        <a:lstStyle/>
        <a:p>
          <a:endParaRPr lang="ru-RU"/>
        </a:p>
      </dgm:t>
    </dgm:pt>
    <dgm:pt modelId="{5FD2DB95-519A-4EE0-B5D3-D21CD91E52CF}">
      <dgm:prSet phldrT="[Текст]" custT="1"/>
      <dgm:spPr/>
      <dgm:t>
        <a:bodyPr/>
        <a:lstStyle/>
        <a:p>
          <a:r>
            <a:rPr lang="en-US" sz="2800" dirty="0" smtClean="0">
              <a:solidFill>
                <a:srgbClr val="002060"/>
              </a:solidFill>
            </a:rPr>
            <a:t>ERGO</a:t>
          </a:r>
          <a:r>
            <a:rPr lang="ru-RU" sz="2800" dirty="0" smtClean="0">
              <a:solidFill>
                <a:srgbClr val="002060"/>
              </a:solidFill>
            </a:rPr>
            <a:t> – </a:t>
          </a:r>
        </a:p>
        <a:p>
          <a:r>
            <a:rPr lang="ru-RU" sz="2800" dirty="0" smtClean="0">
              <a:solidFill>
                <a:srgbClr val="002060"/>
              </a:solidFill>
            </a:rPr>
            <a:t>ВНЕШНИЙ МИР НЕПОЗНАВАЕМ</a:t>
          </a:r>
          <a:endParaRPr lang="ru-RU" sz="2800" dirty="0">
            <a:solidFill>
              <a:srgbClr val="002060"/>
            </a:solidFill>
          </a:endParaRPr>
        </a:p>
      </dgm:t>
    </dgm:pt>
    <dgm:pt modelId="{F0D4A53E-E5D5-4F6A-924F-D593383807D9}" type="parTrans" cxnId="{C7877220-D843-459A-A014-827FC7E0F4BD}">
      <dgm:prSet/>
      <dgm:spPr/>
      <dgm:t>
        <a:bodyPr/>
        <a:lstStyle/>
        <a:p>
          <a:endParaRPr lang="ru-RU"/>
        </a:p>
      </dgm:t>
    </dgm:pt>
    <dgm:pt modelId="{60EF5740-5903-44F2-B47A-0654840B0116}" type="sibTrans" cxnId="{C7877220-D843-459A-A014-827FC7E0F4BD}">
      <dgm:prSet/>
      <dgm:spPr/>
      <dgm:t>
        <a:bodyPr/>
        <a:lstStyle/>
        <a:p>
          <a:endParaRPr lang="ru-RU"/>
        </a:p>
      </dgm:t>
    </dgm:pt>
    <dgm:pt modelId="{23691D8D-4E06-4FE5-8006-2C543CDE3124}" type="pres">
      <dgm:prSet presAssocID="{08A19A29-4FEC-4E9A-AE39-530292C4D8C6}" presName="linearFlow" presStyleCnt="0">
        <dgm:presLayoutVars>
          <dgm:resizeHandles val="exact"/>
        </dgm:presLayoutVars>
      </dgm:prSet>
      <dgm:spPr/>
    </dgm:pt>
    <dgm:pt modelId="{1D34F709-6497-4DE9-8A22-5F322CA520CF}" type="pres">
      <dgm:prSet presAssocID="{D83369B8-2599-4102-BF4E-5CB750807AFD}" presName="node" presStyleLbl="node1" presStyleIdx="0" presStyleCnt="4" custScaleX="115619" custLinFactNeighborX="619" custLinFactNeighborY="94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5F76F-0171-43A4-BDCF-AD2934FF4A39}" type="pres">
      <dgm:prSet presAssocID="{9EF8EE0E-E65E-495F-B9B8-B8CC02EA147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9574F595-C2EA-4F56-B739-A5F97956A84C}" type="pres">
      <dgm:prSet presAssocID="{9EF8EE0E-E65E-495F-B9B8-B8CC02EA147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7CFC3E4-87BC-4237-8C64-1CBA09E1E711}" type="pres">
      <dgm:prSet presAssocID="{506948D2-BB1A-4329-A6FC-9A4D763A8941}" presName="node" presStyleLbl="node1" presStyleIdx="1" presStyleCnt="4" custScaleX="127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6B305-31D2-472D-A5D4-AB6B02DAC0B7}" type="pres">
      <dgm:prSet presAssocID="{72C9BA5F-CE5F-4FE9-9B8C-9917DFED922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5C11CB25-8EDE-487A-B893-FD42AECD2D93}" type="pres">
      <dgm:prSet presAssocID="{72C9BA5F-CE5F-4FE9-9B8C-9917DFED922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C9F98F6-39EC-492C-9027-48D74B844DA9}" type="pres">
      <dgm:prSet presAssocID="{458FD4D0-EB58-4C5E-9846-092A151C92A8}" presName="node" presStyleLbl="node1" presStyleIdx="2" presStyleCnt="4" custScaleX="158858" custScaleY="1289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BC990-549B-4376-8CE9-FC45EA61729F}" type="pres">
      <dgm:prSet presAssocID="{3D9B0E25-D744-4622-99EF-FF289D16528C}" presName="sibTrans" presStyleLbl="sibTrans2D1" presStyleIdx="2" presStyleCnt="3"/>
      <dgm:spPr/>
      <dgm:t>
        <a:bodyPr/>
        <a:lstStyle/>
        <a:p>
          <a:endParaRPr lang="ru-RU"/>
        </a:p>
      </dgm:t>
    </dgm:pt>
    <dgm:pt modelId="{A8A11712-ADA7-4E57-825F-FCD72A6D8485}" type="pres">
      <dgm:prSet presAssocID="{3D9B0E25-D744-4622-99EF-FF289D16528C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7D279C8F-AFCD-41BC-9BFC-5793A90C0496}" type="pres">
      <dgm:prSet presAssocID="{5FD2DB95-519A-4EE0-B5D3-D21CD91E52CF}" presName="node" presStyleLbl="node1" presStyleIdx="3" presStyleCnt="4" custScaleX="161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10D804-C5A1-4100-91D6-9089B0AE4454}" srcId="{08A19A29-4FEC-4E9A-AE39-530292C4D8C6}" destId="{506948D2-BB1A-4329-A6FC-9A4D763A8941}" srcOrd="1" destOrd="0" parTransId="{545ED908-B903-4A73-95BA-F0C02BDA24F7}" sibTransId="{72C9BA5F-CE5F-4FE9-9B8C-9917DFED9228}"/>
    <dgm:cxn modelId="{F2410CE8-684F-4175-BA62-75E28DC7E115}" type="presOf" srcId="{3D9B0E25-D744-4622-99EF-FF289D16528C}" destId="{0DEBC990-549B-4376-8CE9-FC45EA61729F}" srcOrd="0" destOrd="0" presId="urn:microsoft.com/office/officeart/2005/8/layout/process2"/>
    <dgm:cxn modelId="{289C8489-E973-4BB2-8BD7-CBC3ADF63296}" type="presOf" srcId="{506948D2-BB1A-4329-A6FC-9A4D763A8941}" destId="{67CFC3E4-87BC-4237-8C64-1CBA09E1E711}" srcOrd="0" destOrd="0" presId="urn:microsoft.com/office/officeart/2005/8/layout/process2"/>
    <dgm:cxn modelId="{4C635EE6-6CA9-40C2-B9AC-C8C5D093DE2E}" srcId="{08A19A29-4FEC-4E9A-AE39-530292C4D8C6}" destId="{458FD4D0-EB58-4C5E-9846-092A151C92A8}" srcOrd="2" destOrd="0" parTransId="{505836A8-CA3E-4A26-B903-147B0631AE26}" sibTransId="{3D9B0E25-D744-4622-99EF-FF289D16528C}"/>
    <dgm:cxn modelId="{5A2EFFC1-00BE-4070-98C7-3E3F08938C79}" type="presOf" srcId="{08A19A29-4FEC-4E9A-AE39-530292C4D8C6}" destId="{23691D8D-4E06-4FE5-8006-2C543CDE3124}" srcOrd="0" destOrd="0" presId="urn:microsoft.com/office/officeart/2005/8/layout/process2"/>
    <dgm:cxn modelId="{06133729-B3B4-4C8A-BEBF-58CC22E74441}" type="presOf" srcId="{72C9BA5F-CE5F-4FE9-9B8C-9917DFED9228}" destId="{5C11CB25-8EDE-487A-B893-FD42AECD2D93}" srcOrd="1" destOrd="0" presId="urn:microsoft.com/office/officeart/2005/8/layout/process2"/>
    <dgm:cxn modelId="{0377651B-9E0E-4EA4-8C64-EDAB3E11365C}" type="presOf" srcId="{458FD4D0-EB58-4C5E-9846-092A151C92A8}" destId="{4C9F98F6-39EC-492C-9027-48D74B844DA9}" srcOrd="0" destOrd="0" presId="urn:microsoft.com/office/officeart/2005/8/layout/process2"/>
    <dgm:cxn modelId="{1C65FDFE-C3C8-47A8-A5D5-FFEA3CEF3BEB}" type="presOf" srcId="{5FD2DB95-519A-4EE0-B5D3-D21CD91E52CF}" destId="{7D279C8F-AFCD-41BC-9BFC-5793A90C0496}" srcOrd="0" destOrd="0" presId="urn:microsoft.com/office/officeart/2005/8/layout/process2"/>
    <dgm:cxn modelId="{3F0FBA94-1125-4B79-9D68-5ACF4B3CACE5}" type="presOf" srcId="{9EF8EE0E-E65E-495F-B9B8-B8CC02EA147D}" destId="{9574F595-C2EA-4F56-B739-A5F97956A84C}" srcOrd="1" destOrd="0" presId="urn:microsoft.com/office/officeart/2005/8/layout/process2"/>
    <dgm:cxn modelId="{C7877220-D843-459A-A014-827FC7E0F4BD}" srcId="{08A19A29-4FEC-4E9A-AE39-530292C4D8C6}" destId="{5FD2DB95-519A-4EE0-B5D3-D21CD91E52CF}" srcOrd="3" destOrd="0" parTransId="{F0D4A53E-E5D5-4F6A-924F-D593383807D9}" sibTransId="{60EF5740-5903-44F2-B47A-0654840B0116}"/>
    <dgm:cxn modelId="{69887010-C302-4011-9342-C5CF79B54D2B}" type="presOf" srcId="{3D9B0E25-D744-4622-99EF-FF289D16528C}" destId="{A8A11712-ADA7-4E57-825F-FCD72A6D8485}" srcOrd="1" destOrd="0" presId="urn:microsoft.com/office/officeart/2005/8/layout/process2"/>
    <dgm:cxn modelId="{0191A9CC-991E-4F74-AC95-26B4592A8DCB}" type="presOf" srcId="{72C9BA5F-CE5F-4FE9-9B8C-9917DFED9228}" destId="{B716B305-31D2-472D-A5D4-AB6B02DAC0B7}" srcOrd="0" destOrd="0" presId="urn:microsoft.com/office/officeart/2005/8/layout/process2"/>
    <dgm:cxn modelId="{D6CEE2AE-CFA1-4A66-BCB2-A630D38884CB}" type="presOf" srcId="{9EF8EE0E-E65E-495F-B9B8-B8CC02EA147D}" destId="{13F5F76F-0171-43A4-BDCF-AD2934FF4A39}" srcOrd="0" destOrd="0" presId="urn:microsoft.com/office/officeart/2005/8/layout/process2"/>
    <dgm:cxn modelId="{B6033715-E804-4ACC-967D-D32356C9FF45}" type="presOf" srcId="{D83369B8-2599-4102-BF4E-5CB750807AFD}" destId="{1D34F709-6497-4DE9-8A22-5F322CA520CF}" srcOrd="0" destOrd="0" presId="urn:microsoft.com/office/officeart/2005/8/layout/process2"/>
    <dgm:cxn modelId="{6D44F12D-44B6-47F4-A2BF-FFE3DFE9C3A3}" srcId="{08A19A29-4FEC-4E9A-AE39-530292C4D8C6}" destId="{D83369B8-2599-4102-BF4E-5CB750807AFD}" srcOrd="0" destOrd="0" parTransId="{BBE4A521-76F0-4944-AF33-E17B10FE0F21}" sibTransId="{9EF8EE0E-E65E-495F-B9B8-B8CC02EA147D}"/>
    <dgm:cxn modelId="{7C0BCA39-6D5C-423A-B14E-087F4D8697CE}" type="presParOf" srcId="{23691D8D-4E06-4FE5-8006-2C543CDE3124}" destId="{1D34F709-6497-4DE9-8A22-5F322CA520CF}" srcOrd="0" destOrd="0" presId="urn:microsoft.com/office/officeart/2005/8/layout/process2"/>
    <dgm:cxn modelId="{861C644B-BEC0-402C-87D7-13B891D3B9E8}" type="presParOf" srcId="{23691D8D-4E06-4FE5-8006-2C543CDE3124}" destId="{13F5F76F-0171-43A4-BDCF-AD2934FF4A39}" srcOrd="1" destOrd="0" presId="urn:microsoft.com/office/officeart/2005/8/layout/process2"/>
    <dgm:cxn modelId="{ED6E2ACD-51E1-4449-ADE1-7091D5AB5C92}" type="presParOf" srcId="{13F5F76F-0171-43A4-BDCF-AD2934FF4A39}" destId="{9574F595-C2EA-4F56-B739-A5F97956A84C}" srcOrd="0" destOrd="0" presId="urn:microsoft.com/office/officeart/2005/8/layout/process2"/>
    <dgm:cxn modelId="{44506F51-47F1-4203-89F2-031F38187B46}" type="presParOf" srcId="{23691D8D-4E06-4FE5-8006-2C543CDE3124}" destId="{67CFC3E4-87BC-4237-8C64-1CBA09E1E711}" srcOrd="2" destOrd="0" presId="urn:microsoft.com/office/officeart/2005/8/layout/process2"/>
    <dgm:cxn modelId="{DDA2A7D8-AF28-44E2-93E6-41429C628FCE}" type="presParOf" srcId="{23691D8D-4E06-4FE5-8006-2C543CDE3124}" destId="{B716B305-31D2-472D-A5D4-AB6B02DAC0B7}" srcOrd="3" destOrd="0" presId="urn:microsoft.com/office/officeart/2005/8/layout/process2"/>
    <dgm:cxn modelId="{4521A49A-6BDE-438D-BE05-A5E0EED6CE34}" type="presParOf" srcId="{B716B305-31D2-472D-A5D4-AB6B02DAC0B7}" destId="{5C11CB25-8EDE-487A-B893-FD42AECD2D93}" srcOrd="0" destOrd="0" presId="urn:microsoft.com/office/officeart/2005/8/layout/process2"/>
    <dgm:cxn modelId="{05E0ABF1-B6A0-4405-B13C-FB58874283B7}" type="presParOf" srcId="{23691D8D-4E06-4FE5-8006-2C543CDE3124}" destId="{4C9F98F6-39EC-492C-9027-48D74B844DA9}" srcOrd="4" destOrd="0" presId="urn:microsoft.com/office/officeart/2005/8/layout/process2"/>
    <dgm:cxn modelId="{1B5BDEA4-47F6-4BC8-9A70-6B552238E3D5}" type="presParOf" srcId="{23691D8D-4E06-4FE5-8006-2C543CDE3124}" destId="{0DEBC990-549B-4376-8CE9-FC45EA61729F}" srcOrd="5" destOrd="0" presId="urn:microsoft.com/office/officeart/2005/8/layout/process2"/>
    <dgm:cxn modelId="{D7140951-52E1-4506-915E-EC1BBD5F740A}" type="presParOf" srcId="{0DEBC990-549B-4376-8CE9-FC45EA61729F}" destId="{A8A11712-ADA7-4E57-825F-FCD72A6D8485}" srcOrd="0" destOrd="0" presId="urn:microsoft.com/office/officeart/2005/8/layout/process2"/>
    <dgm:cxn modelId="{F6D4B457-DB99-4665-B302-02EA8E14391D}" type="presParOf" srcId="{23691D8D-4E06-4FE5-8006-2C543CDE3124}" destId="{7D279C8F-AFCD-41BC-9BFC-5793A90C0496}" srcOrd="6" destOrd="0" presId="urn:microsoft.com/office/officeart/2005/8/layout/process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19C98C-7489-4846-B73D-57DBBFD52967}" type="doc">
      <dgm:prSet loTypeId="urn:microsoft.com/office/officeart/2005/8/layout/vList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5023668-8B98-47B5-9652-A4951A204B21}">
      <dgm:prSet phldrT="[Текст]"/>
      <dgm:spPr/>
      <dgm:t>
        <a:bodyPr/>
        <a:lstStyle/>
        <a:p>
          <a:r>
            <a:rPr lang="ru-RU" dirty="0" smtClean="0"/>
            <a:t>«Поступай так, чтобы твое поведение  могло бы стать всеобщим законом»</a:t>
          </a:r>
          <a:endParaRPr lang="ru-RU" dirty="0"/>
        </a:p>
      </dgm:t>
    </dgm:pt>
    <dgm:pt modelId="{CB4BE79B-4B07-4A25-89A0-E1956BF311D4}" type="parTrans" cxnId="{4BFCA476-EC16-43CD-9BB5-E8936E4BE44C}">
      <dgm:prSet/>
      <dgm:spPr/>
      <dgm:t>
        <a:bodyPr/>
        <a:lstStyle/>
        <a:p>
          <a:endParaRPr lang="ru-RU"/>
        </a:p>
      </dgm:t>
    </dgm:pt>
    <dgm:pt modelId="{BB4D3361-21E0-4DE0-8406-19C27A32992F}" type="sibTrans" cxnId="{4BFCA476-EC16-43CD-9BB5-E8936E4BE44C}">
      <dgm:prSet/>
      <dgm:spPr/>
      <dgm:t>
        <a:bodyPr/>
        <a:lstStyle/>
        <a:p>
          <a:endParaRPr lang="ru-RU"/>
        </a:p>
      </dgm:t>
    </dgm:pt>
    <dgm:pt modelId="{6BA26FC0-C749-4927-956D-8DA93EC4DEE3}">
      <dgm:prSet phldrT="[Текст]"/>
      <dgm:spPr/>
      <dgm:t>
        <a:bodyPr/>
        <a:lstStyle/>
        <a:p>
          <a:endParaRPr lang="ru-RU" dirty="0"/>
        </a:p>
      </dgm:t>
    </dgm:pt>
    <dgm:pt modelId="{0E806602-35C3-41D4-B73F-DF28889B08B9}" type="parTrans" cxnId="{87F797CC-68B2-437D-8B94-3DA95872C29C}">
      <dgm:prSet/>
      <dgm:spPr/>
      <dgm:t>
        <a:bodyPr/>
        <a:lstStyle/>
        <a:p>
          <a:endParaRPr lang="ru-RU"/>
        </a:p>
      </dgm:t>
    </dgm:pt>
    <dgm:pt modelId="{2B92DBCF-F7EB-4E6C-B890-1859D355DF02}" type="sibTrans" cxnId="{87F797CC-68B2-437D-8B94-3DA95872C29C}">
      <dgm:prSet/>
      <dgm:spPr/>
      <dgm:t>
        <a:bodyPr/>
        <a:lstStyle/>
        <a:p>
          <a:endParaRPr lang="ru-RU"/>
        </a:p>
      </dgm:t>
    </dgm:pt>
    <dgm:pt modelId="{88184236-1575-4F51-8A21-A593871AB209}" type="pres">
      <dgm:prSet presAssocID="{D519C98C-7489-4846-B73D-57DBBFD5296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8C512C-BACA-435E-B089-BEA04F453B46}" type="pres">
      <dgm:prSet presAssocID="{6BA26FC0-C749-4927-956D-8DA93EC4DEE3}" presName="comp" presStyleCnt="0"/>
      <dgm:spPr/>
    </dgm:pt>
    <dgm:pt modelId="{7EE64162-1401-42F9-9219-10740B17F127}" type="pres">
      <dgm:prSet presAssocID="{6BA26FC0-C749-4927-956D-8DA93EC4DEE3}" presName="box" presStyleLbl="node1" presStyleIdx="0" presStyleCnt="2"/>
      <dgm:spPr/>
      <dgm:t>
        <a:bodyPr/>
        <a:lstStyle/>
        <a:p>
          <a:endParaRPr lang="ru-RU"/>
        </a:p>
      </dgm:t>
    </dgm:pt>
    <dgm:pt modelId="{713B93F6-4C4F-456E-B372-8E0B27CF1656}" type="pres">
      <dgm:prSet presAssocID="{6BA26FC0-C749-4927-956D-8DA93EC4DEE3}" presName="img" presStyleLbl="fgImgPlace1" presStyleIdx="0" presStyleCnt="2"/>
      <dgm:spPr/>
    </dgm:pt>
    <dgm:pt modelId="{2D77377F-4B9B-48F4-98CF-BF753A899D52}" type="pres">
      <dgm:prSet presAssocID="{6BA26FC0-C749-4927-956D-8DA93EC4DEE3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5B22E-05DE-4046-85B7-E4ACAE46579F}" type="pres">
      <dgm:prSet presAssocID="{2B92DBCF-F7EB-4E6C-B890-1859D355DF02}" presName="spacer" presStyleCnt="0"/>
      <dgm:spPr/>
    </dgm:pt>
    <dgm:pt modelId="{4F7705A7-BBC5-41E1-98E1-48883E29EBDD}" type="pres">
      <dgm:prSet presAssocID="{35023668-8B98-47B5-9652-A4951A204B21}" presName="comp" presStyleCnt="0"/>
      <dgm:spPr/>
    </dgm:pt>
    <dgm:pt modelId="{B633F5C5-8921-4295-9DC7-768DB54954F4}" type="pres">
      <dgm:prSet presAssocID="{35023668-8B98-47B5-9652-A4951A204B21}" presName="box" presStyleLbl="node1" presStyleIdx="1" presStyleCnt="2" custScaleY="113367" custLinFactNeighborX="-18407" custLinFactNeighborY="21654"/>
      <dgm:spPr/>
      <dgm:t>
        <a:bodyPr/>
        <a:lstStyle/>
        <a:p>
          <a:endParaRPr lang="ru-RU"/>
        </a:p>
      </dgm:t>
    </dgm:pt>
    <dgm:pt modelId="{63E48F9A-6AA8-4266-A605-87FE74088446}" type="pres">
      <dgm:prSet presAssocID="{35023668-8B98-47B5-9652-A4951A204B21}" presName="img" presStyleLbl="fgImgPlace1" presStyleIdx="1" presStyleCnt="2" custScaleX="500000" custScaleY="166782" custLinFactY="-39423" custLinFactNeighborX="84954" custLinFactNeighborY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D2CDAED-45FF-443B-9240-BAC5F5D1D6CE}" type="pres">
      <dgm:prSet presAssocID="{35023668-8B98-47B5-9652-A4951A204B21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75BE4C-4403-4B59-99D8-999EBAC8336F}" type="presOf" srcId="{D519C98C-7489-4846-B73D-57DBBFD52967}" destId="{88184236-1575-4F51-8A21-A593871AB209}" srcOrd="0" destOrd="0" presId="urn:microsoft.com/office/officeart/2005/8/layout/vList4"/>
    <dgm:cxn modelId="{024E8138-7C14-404C-A4F8-2CD8C437600F}" type="presOf" srcId="{6BA26FC0-C749-4927-956D-8DA93EC4DEE3}" destId="{2D77377F-4B9B-48F4-98CF-BF753A899D52}" srcOrd="1" destOrd="0" presId="urn:microsoft.com/office/officeart/2005/8/layout/vList4"/>
    <dgm:cxn modelId="{4BFCA476-EC16-43CD-9BB5-E8936E4BE44C}" srcId="{D519C98C-7489-4846-B73D-57DBBFD52967}" destId="{35023668-8B98-47B5-9652-A4951A204B21}" srcOrd="1" destOrd="0" parTransId="{CB4BE79B-4B07-4A25-89A0-E1956BF311D4}" sibTransId="{BB4D3361-21E0-4DE0-8406-19C27A32992F}"/>
    <dgm:cxn modelId="{BBEE7244-43FE-40F4-B0BF-EC45192E9479}" type="presOf" srcId="{6BA26FC0-C749-4927-956D-8DA93EC4DEE3}" destId="{7EE64162-1401-42F9-9219-10740B17F127}" srcOrd="0" destOrd="0" presId="urn:microsoft.com/office/officeart/2005/8/layout/vList4"/>
    <dgm:cxn modelId="{2982B869-8D3D-48BD-97B1-BD96252DA2CA}" type="presOf" srcId="{35023668-8B98-47B5-9652-A4951A204B21}" destId="{6D2CDAED-45FF-443B-9240-BAC5F5D1D6CE}" srcOrd="1" destOrd="0" presId="urn:microsoft.com/office/officeart/2005/8/layout/vList4"/>
    <dgm:cxn modelId="{87F797CC-68B2-437D-8B94-3DA95872C29C}" srcId="{D519C98C-7489-4846-B73D-57DBBFD52967}" destId="{6BA26FC0-C749-4927-956D-8DA93EC4DEE3}" srcOrd="0" destOrd="0" parTransId="{0E806602-35C3-41D4-B73F-DF28889B08B9}" sibTransId="{2B92DBCF-F7EB-4E6C-B890-1859D355DF02}"/>
    <dgm:cxn modelId="{797F8AFE-C918-4A2A-B817-2517F3DC7533}" type="presOf" srcId="{35023668-8B98-47B5-9652-A4951A204B21}" destId="{B633F5C5-8921-4295-9DC7-768DB54954F4}" srcOrd="0" destOrd="0" presId="urn:microsoft.com/office/officeart/2005/8/layout/vList4"/>
    <dgm:cxn modelId="{6014C55C-46BF-4571-9B85-D35B3F1BE623}" type="presParOf" srcId="{88184236-1575-4F51-8A21-A593871AB209}" destId="{D78C512C-BACA-435E-B089-BEA04F453B46}" srcOrd="0" destOrd="0" presId="urn:microsoft.com/office/officeart/2005/8/layout/vList4"/>
    <dgm:cxn modelId="{984FE27F-0178-4412-A303-FCF9418D9D27}" type="presParOf" srcId="{D78C512C-BACA-435E-B089-BEA04F453B46}" destId="{7EE64162-1401-42F9-9219-10740B17F127}" srcOrd="0" destOrd="0" presId="urn:microsoft.com/office/officeart/2005/8/layout/vList4"/>
    <dgm:cxn modelId="{617363AF-71EE-44F6-9EAB-02A986438017}" type="presParOf" srcId="{D78C512C-BACA-435E-B089-BEA04F453B46}" destId="{713B93F6-4C4F-456E-B372-8E0B27CF1656}" srcOrd="1" destOrd="0" presId="urn:microsoft.com/office/officeart/2005/8/layout/vList4"/>
    <dgm:cxn modelId="{021BB45B-E20C-4FBE-8580-4393AEAC243D}" type="presParOf" srcId="{D78C512C-BACA-435E-B089-BEA04F453B46}" destId="{2D77377F-4B9B-48F4-98CF-BF753A899D52}" srcOrd="2" destOrd="0" presId="urn:microsoft.com/office/officeart/2005/8/layout/vList4"/>
    <dgm:cxn modelId="{61D18A47-E8DA-4718-B37C-D6720C595105}" type="presParOf" srcId="{88184236-1575-4F51-8A21-A593871AB209}" destId="{DD95B22E-05DE-4046-85B7-E4ACAE46579F}" srcOrd="1" destOrd="0" presId="urn:microsoft.com/office/officeart/2005/8/layout/vList4"/>
    <dgm:cxn modelId="{4E635454-119D-4F91-8F81-A6DAF1F92E54}" type="presParOf" srcId="{88184236-1575-4F51-8A21-A593871AB209}" destId="{4F7705A7-BBC5-41E1-98E1-48883E29EBDD}" srcOrd="2" destOrd="0" presId="urn:microsoft.com/office/officeart/2005/8/layout/vList4"/>
    <dgm:cxn modelId="{A8781289-0AD2-4D78-B1E4-BD669D8F5F28}" type="presParOf" srcId="{4F7705A7-BBC5-41E1-98E1-48883E29EBDD}" destId="{B633F5C5-8921-4295-9DC7-768DB54954F4}" srcOrd="0" destOrd="0" presId="urn:microsoft.com/office/officeart/2005/8/layout/vList4"/>
    <dgm:cxn modelId="{7EF8E74D-CE0B-4F0C-9790-689E96AFEC78}" type="presParOf" srcId="{4F7705A7-BBC5-41E1-98E1-48883E29EBDD}" destId="{63E48F9A-6AA8-4266-A605-87FE74088446}" srcOrd="1" destOrd="0" presId="urn:microsoft.com/office/officeart/2005/8/layout/vList4"/>
    <dgm:cxn modelId="{9CA03493-1E56-47E6-AE99-5DB428D76909}" type="presParOf" srcId="{4F7705A7-BBC5-41E1-98E1-48883E29EBDD}" destId="{6D2CDAED-45FF-443B-9240-BAC5F5D1D6CE}" srcOrd="2" destOrd="0" presId="urn:microsoft.com/office/officeart/2005/8/layout/vList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AE06A6E-1334-4A73-AFC1-AC7B0EAA01C8}" type="doc">
      <dgm:prSet loTypeId="urn:microsoft.com/office/officeart/2005/8/layout/h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35EB1AD-9911-4F72-B900-7DA3FA0AFD8B}">
      <dgm:prSet phldrT="[Текст]"/>
      <dgm:spPr/>
      <dgm:t>
        <a:bodyPr/>
        <a:lstStyle/>
        <a:p>
          <a:endParaRPr lang="ru-RU" dirty="0"/>
        </a:p>
      </dgm:t>
    </dgm:pt>
    <dgm:pt modelId="{C50BD6B5-051D-40DC-B25A-80E612F95EC1}" type="parTrans" cxnId="{1CE21B05-B7FC-4D2C-9C19-41AD5C038C3F}">
      <dgm:prSet/>
      <dgm:spPr/>
      <dgm:t>
        <a:bodyPr/>
        <a:lstStyle/>
        <a:p>
          <a:endParaRPr lang="ru-RU"/>
        </a:p>
      </dgm:t>
    </dgm:pt>
    <dgm:pt modelId="{0D2646E7-AEC3-4C0A-A342-D7D6E8ED62CE}" type="sibTrans" cxnId="{1CE21B05-B7FC-4D2C-9C19-41AD5C038C3F}">
      <dgm:prSet/>
      <dgm:spPr/>
      <dgm:t>
        <a:bodyPr/>
        <a:lstStyle/>
        <a:p>
          <a:endParaRPr lang="ru-RU"/>
        </a:p>
      </dgm:t>
    </dgm:pt>
    <dgm:pt modelId="{81037D78-2E60-4ACB-BFEE-E631ACCF23E9}">
      <dgm:prSet phldrT="[Текст]" custT="1"/>
      <dgm:spPr/>
      <dgm:t>
        <a:bodyPr/>
        <a:lstStyle/>
        <a:p>
          <a:r>
            <a:rPr lang="ru-RU" sz="2800" dirty="0" smtClean="0"/>
            <a:t>Созерцание прекрасного должно создать незаинтересованное удовольствие</a:t>
          </a:r>
          <a:endParaRPr lang="ru-RU" sz="2800" dirty="0"/>
        </a:p>
      </dgm:t>
    </dgm:pt>
    <dgm:pt modelId="{93D22C15-EF44-420D-BDFD-F992F47925B7}" type="parTrans" cxnId="{9D3D97DD-0D08-43A7-AF65-21521C3F3555}">
      <dgm:prSet/>
      <dgm:spPr/>
      <dgm:t>
        <a:bodyPr/>
        <a:lstStyle/>
        <a:p>
          <a:endParaRPr lang="ru-RU"/>
        </a:p>
      </dgm:t>
    </dgm:pt>
    <dgm:pt modelId="{352E9DBF-632D-4C81-AD44-179BD96661CC}" type="sibTrans" cxnId="{9D3D97DD-0D08-43A7-AF65-21521C3F3555}">
      <dgm:prSet/>
      <dgm:spPr/>
      <dgm:t>
        <a:bodyPr/>
        <a:lstStyle/>
        <a:p>
          <a:endParaRPr lang="ru-RU"/>
        </a:p>
      </dgm:t>
    </dgm:pt>
    <dgm:pt modelId="{21C486F9-9E89-4038-9A07-3341B530FBAE}" type="pres">
      <dgm:prSet presAssocID="{4AE06A6E-1334-4A73-AFC1-AC7B0EAA01C8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1D0F16-C3DB-4585-963A-7CD454485619}" type="pres">
      <dgm:prSet presAssocID="{635EB1AD-9911-4F72-B900-7DA3FA0AFD8B}" presName="compositeNode" presStyleCnt="0">
        <dgm:presLayoutVars>
          <dgm:bulletEnabled val="1"/>
        </dgm:presLayoutVars>
      </dgm:prSet>
      <dgm:spPr/>
    </dgm:pt>
    <dgm:pt modelId="{9B4333CA-5F86-4EC5-9B21-B921A6166580}" type="pres">
      <dgm:prSet presAssocID="{635EB1AD-9911-4F72-B900-7DA3FA0AFD8B}" presName="image" presStyleLbl="fgImgPlace1" presStyleIdx="0" presStyleCnt="1" custScaleX="462252" custScaleY="507157" custLinFactNeighborX="38223" custLinFactNeighborY="5292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0940A9E-C14C-4180-9980-F83923753E43}" type="pres">
      <dgm:prSet presAssocID="{635EB1AD-9911-4F72-B900-7DA3FA0AFD8B}" presName="childNode" presStyleLbl="node1" presStyleIdx="0" presStyleCnt="1" custScaleX="258709" custScaleY="49128" custLinFactNeighborX="1778" custLinFactNeighborY="18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8686F3-5E3D-43ED-BEE6-0AC37A5DFF74}" type="pres">
      <dgm:prSet presAssocID="{635EB1AD-9911-4F72-B900-7DA3FA0AFD8B}" presName="parentNode" presStyleLbl="revTx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E21B05-B7FC-4D2C-9C19-41AD5C038C3F}" srcId="{4AE06A6E-1334-4A73-AFC1-AC7B0EAA01C8}" destId="{635EB1AD-9911-4F72-B900-7DA3FA0AFD8B}" srcOrd="0" destOrd="0" parTransId="{C50BD6B5-051D-40DC-B25A-80E612F95EC1}" sibTransId="{0D2646E7-AEC3-4C0A-A342-D7D6E8ED62CE}"/>
    <dgm:cxn modelId="{9D3D97DD-0D08-43A7-AF65-21521C3F3555}" srcId="{635EB1AD-9911-4F72-B900-7DA3FA0AFD8B}" destId="{81037D78-2E60-4ACB-BFEE-E631ACCF23E9}" srcOrd="0" destOrd="0" parTransId="{93D22C15-EF44-420D-BDFD-F992F47925B7}" sibTransId="{352E9DBF-632D-4C81-AD44-179BD96661CC}"/>
    <dgm:cxn modelId="{4FA7620F-9DC6-42B3-83E3-1B66B71B18F7}" type="presOf" srcId="{81037D78-2E60-4ACB-BFEE-E631ACCF23E9}" destId="{F0940A9E-C14C-4180-9980-F83923753E43}" srcOrd="0" destOrd="0" presId="urn:microsoft.com/office/officeart/2005/8/layout/hList2"/>
    <dgm:cxn modelId="{9A34B753-DFAF-4406-B884-790CDEEAAA42}" type="presOf" srcId="{635EB1AD-9911-4F72-B900-7DA3FA0AFD8B}" destId="{B78686F3-5E3D-43ED-BEE6-0AC37A5DFF74}" srcOrd="0" destOrd="0" presId="urn:microsoft.com/office/officeart/2005/8/layout/hList2"/>
    <dgm:cxn modelId="{D90653E0-6CD8-4894-86D3-706C2EA5495E}" type="presOf" srcId="{4AE06A6E-1334-4A73-AFC1-AC7B0EAA01C8}" destId="{21C486F9-9E89-4038-9A07-3341B530FBAE}" srcOrd="0" destOrd="0" presId="urn:microsoft.com/office/officeart/2005/8/layout/hList2"/>
    <dgm:cxn modelId="{44E5AC97-0F33-433E-B743-B86F57322E43}" type="presParOf" srcId="{21C486F9-9E89-4038-9A07-3341B530FBAE}" destId="{9F1D0F16-C3DB-4585-963A-7CD454485619}" srcOrd="0" destOrd="0" presId="urn:microsoft.com/office/officeart/2005/8/layout/hList2"/>
    <dgm:cxn modelId="{00DAC6DC-F2DE-4A9E-9F7C-8BFB726E0480}" type="presParOf" srcId="{9F1D0F16-C3DB-4585-963A-7CD454485619}" destId="{9B4333CA-5F86-4EC5-9B21-B921A6166580}" srcOrd="0" destOrd="0" presId="urn:microsoft.com/office/officeart/2005/8/layout/hList2"/>
    <dgm:cxn modelId="{87CEE42E-3ED4-43DF-9FCB-D6FD16BA608C}" type="presParOf" srcId="{9F1D0F16-C3DB-4585-963A-7CD454485619}" destId="{F0940A9E-C14C-4180-9980-F83923753E43}" srcOrd="1" destOrd="0" presId="urn:microsoft.com/office/officeart/2005/8/layout/hList2"/>
    <dgm:cxn modelId="{7BC50B15-D384-4F71-8F7B-B3BF36623241}" type="presParOf" srcId="{9F1D0F16-C3DB-4585-963A-7CD454485619}" destId="{B78686F3-5E3D-43ED-BEE6-0AC37A5DFF74}" srcOrd="2" destOrd="0" presId="urn:microsoft.com/office/officeart/2005/8/layout/h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102A26-45DB-4777-B9D1-B6C2F3DDAA01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2EA0FB-A06A-4DE7-BD58-ABF87A9E2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diagramLayout" Target="../diagrams/layout4.xml"/><Relationship Id="rId7" Type="http://schemas.openxmlformats.org/officeDocument/2006/relationships/diagramLayout" Target="../diagrams/layout5.xml"/><Relationship Id="rId12" Type="http://schemas.openxmlformats.org/officeDocument/2006/relationships/image" Target="../media/image7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5.xml"/><Relationship Id="rId11" Type="http://schemas.openxmlformats.org/officeDocument/2006/relationships/image" Target="../media/image6.jpeg"/><Relationship Id="rId5" Type="http://schemas.openxmlformats.org/officeDocument/2006/relationships/diagramColors" Target="../diagrams/colors4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4.xml"/><Relationship Id="rId9" Type="http://schemas.openxmlformats.org/officeDocument/2006/relationships/diagramColors" Target="../diagrams/colors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diagramLayout" Target="../diagrams/layout8.xml"/><Relationship Id="rId7" Type="http://schemas.openxmlformats.org/officeDocument/2006/relationships/diagramLayout" Target="../diagrams/layout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9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diagramColors" Target="../diagrams/colors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229600" cy="221457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Немецкая классическая философия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7415242" cy="3240574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Презентация открытого урока, проведенного 28.02.2017 в группе 1В(11)-16.</a:t>
            </a:r>
          </a:p>
          <a:p>
            <a:pPr algn="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Автор – преподаватель права, правового обеспечения профессиональной деятельности</a:t>
            </a:r>
          </a:p>
          <a:p>
            <a:pPr algn="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ГБПОУ СПО КМБ № 48</a:t>
            </a:r>
            <a:r>
              <a:rPr lang="ru-RU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</a:p>
          <a:p>
            <a:pPr algn="r"/>
            <a:r>
              <a:rPr lang="ru-RU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к.и.н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 Можаев Антон Викторович</a:t>
            </a:r>
          </a:p>
          <a:p>
            <a:pPr algn="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Приглашенные – преподаватель</a:t>
            </a:r>
          </a:p>
          <a:p>
            <a:pPr algn="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ГБПОУ СПО КМБ № 48 </a:t>
            </a:r>
          </a:p>
          <a:p>
            <a:pPr algn="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Савельева Е.Н.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ГЕОРГ ГЕГЕЛЬ: Диалектика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Диалекти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5687" y="1600200"/>
            <a:ext cx="6892626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ЛЮДВИГ ФЕЙЕРБАХ: Антропологический материализм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Материализм Фейербах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3820632" cy="4708525"/>
          </a:xfrm>
        </p:spPr>
      </p:pic>
      <p:pic>
        <p:nvPicPr>
          <p:cNvPr id="5" name="Рисунок 4" descr="Любовь к другому человеку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7" y="1714488"/>
            <a:ext cx="4202235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Самостоятельная работа на уроке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6868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Организационный момент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6868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Повторение предыдущей темы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Изучение нового материала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ИММАНУИЛ КАНТ: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Теория познания (новая логика)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18623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Рисунок 7" descr="Роза Контур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6314" y="1643050"/>
            <a:ext cx="2372314" cy="1459886"/>
          </a:xfrm>
          <a:prstGeom prst="rect">
            <a:avLst/>
          </a:prstGeom>
        </p:spPr>
      </p:pic>
      <p:pic>
        <p:nvPicPr>
          <p:cNvPr id="9" name="Рисунок 8" descr="Красный цвет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72066" y="4786322"/>
            <a:ext cx="1643074" cy="1500198"/>
          </a:xfrm>
          <a:prstGeom prst="rect">
            <a:avLst/>
          </a:prstGeom>
        </p:spPr>
      </p:pic>
      <p:pic>
        <p:nvPicPr>
          <p:cNvPr id="10" name="Рисунок 9" descr="Роза Красная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000892" y="3357562"/>
            <a:ext cx="1714512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ИММАНУИЛ КАНТ: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Теория познания («вещь в себе»)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2332037"/>
          <a:ext cx="471487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Содержимое 9" descr="Вещь в себе.jpg"/>
          <p:cNvPicPr>
            <a:picLocks noGrp="1" noChangeAspect="1"/>
          </p:cNvPicPr>
          <p:nvPr>
            <p:ph sz="half" idx="2"/>
          </p:nvPr>
        </p:nvPicPr>
        <p:blipFill>
          <a:blip r:embed="rId6"/>
          <a:stretch>
            <a:fillRect/>
          </a:stretch>
        </p:blipFill>
        <p:spPr>
          <a:xfrm>
            <a:off x="4971248" y="2357429"/>
            <a:ext cx="4029907" cy="43577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ИММАНУИЛ КАНТ: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Теория познания (агностицизм)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ИММАНУИЛ КАНТ: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Этика и Эстетика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428736"/>
          <a:ext cx="449580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ГЕОРГ ГЕГЕЛЬ: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Объективный идеализм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357298"/>
          <a:ext cx="8686800" cy="4951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Абсолютная идея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357298"/>
            <a:ext cx="3929089" cy="2237059"/>
          </a:xfrm>
          <a:prstGeom prst="rect">
            <a:avLst/>
          </a:prstGeom>
        </p:spPr>
      </p:pic>
      <p:pic>
        <p:nvPicPr>
          <p:cNvPr id="8" name="Рисунок 7" descr="Духовное развитие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9124" y="1500174"/>
            <a:ext cx="4714876" cy="5000660"/>
          </a:xfrm>
          <a:prstGeom prst="rect">
            <a:avLst/>
          </a:prstGeom>
        </p:spPr>
      </p:pic>
      <p:pic>
        <p:nvPicPr>
          <p:cNvPr id="9" name="Рисунок 8" descr="Личностный рост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" y="3714752"/>
            <a:ext cx="4181737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226</TotalTime>
  <Words>266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Немецкая классическая философия </vt:lpstr>
      <vt:lpstr>Организационный момент</vt:lpstr>
      <vt:lpstr>Повторение предыдущей темы</vt:lpstr>
      <vt:lpstr>Изучение нового материала</vt:lpstr>
      <vt:lpstr>ИММАНУИЛ КАНТ: Теория познания (новая логика)</vt:lpstr>
      <vt:lpstr>ИММАНУИЛ КАНТ:  Теория познания («вещь в себе»)</vt:lpstr>
      <vt:lpstr>ИММАНУИЛ КАНТ: Теория познания (агностицизм)</vt:lpstr>
      <vt:lpstr>ИММАНУИЛ КАНТ: Этика и Эстетика</vt:lpstr>
      <vt:lpstr>ГЕОРГ ГЕГЕЛЬ: Объективный идеализм</vt:lpstr>
      <vt:lpstr>ГЕОРГ ГЕГЕЛЬ: Диалектика</vt:lpstr>
      <vt:lpstr>ЛЮДВИГ ФЕЙЕРБАХ: Антропологический материализм</vt:lpstr>
      <vt:lpstr>Самостоятельная работа на уроке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Немецкая классическая философия  </dc:title>
  <dc:creator>Антон</dc:creator>
  <cp:lastModifiedBy>Антон</cp:lastModifiedBy>
  <cp:revision>29</cp:revision>
  <dcterms:created xsi:type="dcterms:W3CDTF">2017-03-01T14:35:06Z</dcterms:created>
  <dcterms:modified xsi:type="dcterms:W3CDTF">2017-05-17T15:04:38Z</dcterms:modified>
</cp:coreProperties>
</file>