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6" r:id="rId6"/>
    <p:sldId id="264" r:id="rId7"/>
    <p:sldId id="265" r:id="rId8"/>
    <p:sldId id="267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6C2AA9-2326-442A-B8C3-C37AA3DB2CC9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67AD70-E1ED-43C8-93A7-DF8B5979CE3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ebfacts.ru/interesnye-facty/tradicii-i-byt/interesnye-fakty-o-xellouine-ili-dne-vsex-svyatyx-10-faktov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НЕОБЫЧНЫЕ ПРАЗДНИКИ МИРА</a:t>
            </a: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000100" y="4643446"/>
            <a:ext cx="7854696" cy="1752600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Астахова И.А</a:t>
            </a:r>
          </a:p>
          <a:p>
            <a:r>
              <a:rPr lang="ru-RU" b="1" dirty="0">
                <a:solidFill>
                  <a:schemeClr val="bg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Воспитатель МБДОУ№8 </a:t>
            </a:r>
            <a:r>
              <a:rPr lang="ru-RU" b="1">
                <a:solidFill>
                  <a:schemeClr val="bg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«Огонек»</a:t>
            </a:r>
            <a:endParaRPr lang="ru-RU" b="1" dirty="0">
              <a:solidFill>
                <a:schemeClr val="bg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00175"/>
            <a:ext cx="51435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Отмечается  ежегодно 11 июля – в самый разгар жаркого лета. 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День Шоколада – праздник совсем еще молодой. Появился он только в 1995 году. Придумали его французы – большие любители шоколада. Идея пришлась по душе сладкоежкам и за пределами Франции.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 В итоге сегодня Всемирный День Шоколада празднуется во многих странах мира, в том числе и в России.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2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b="1" dirty="0">
                <a:solidFill>
                  <a:schemeClr val="bg1"/>
                </a:solidFill>
              </a:rPr>
              <a:t>Всемирный день шоколада</a:t>
            </a:r>
          </a:p>
        </p:txBody>
      </p:sp>
      <p:pic>
        <p:nvPicPr>
          <p:cNvPr id="28674" name="Picture 2" descr="&amp;vcy;&amp;scy;&amp;iecy;&amp;mcy;&amp;icy;&amp;rcy;&amp;ncy;&amp;ycy;&amp;jcy; &amp;dcy;&amp;iecy;&amp;ncy;&amp;softcy; &amp;shcy;&amp;ocy;&amp;kcy;&amp;ocy;&amp;lcy;&amp;a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3286148" cy="2190767"/>
          </a:xfrm>
          <a:prstGeom prst="roundRect">
            <a:avLst/>
          </a:prstGeom>
          <a:noFill/>
          <a:ln w="76200">
            <a:solidFill>
              <a:srgbClr val="663300"/>
            </a:solidFill>
          </a:ln>
        </p:spPr>
      </p:pic>
      <p:pic>
        <p:nvPicPr>
          <p:cNvPr id="28676" name="Picture 4" descr="45210e0c-e5b9-459b-8cb6-b4e30d07afa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214818"/>
            <a:ext cx="2357454" cy="2357454"/>
          </a:xfrm>
          <a:prstGeom prst="roundRect">
            <a:avLst/>
          </a:prstGeom>
          <a:noFill/>
          <a:ln w="76200">
            <a:solidFill>
              <a:srgbClr val="663300"/>
            </a:solidFill>
          </a:ln>
        </p:spPr>
      </p:pic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42918"/>
            <a:ext cx="7429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Чем же шоколад заслужил такое внимание? Он является одним из самых древних лакомств. Человек научился варить шоколад несколько тысячелетий назад. Это было не привычное нам твердое кондитерское изделие, а густоватый напиток. На европейском континенте шоколад был долго не известен. Рецепт привезли испанцы, высоко ценившие это питье. Они считали, что шоколад укрепляет силы и способствует быстрому заживлению ран.</a:t>
            </a:r>
          </a:p>
        </p:txBody>
      </p:sp>
      <p:pic>
        <p:nvPicPr>
          <p:cNvPr id="27650" name="Picture 2" descr="https://im0-tub-ru.yandex.net/i?id=b04ffb0319763ddebf86def3e254fc5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86190"/>
            <a:ext cx="4098868" cy="2786058"/>
          </a:xfrm>
          <a:prstGeom prst="snip2SameRect">
            <a:avLst/>
          </a:prstGeom>
          <a:noFill/>
          <a:ln w="76200">
            <a:solidFill>
              <a:srgbClr val="663300"/>
            </a:solidFill>
          </a:ln>
        </p:spPr>
      </p:pic>
      <p:pic>
        <p:nvPicPr>
          <p:cNvPr id="27652" name="Picture 4" descr="http://img0.liveinternet.ru/images/attach/c/6/89/244/89244882_0_5979b_aa4c77dc_X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857628"/>
            <a:ext cx="3595746" cy="269680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28" y="285728"/>
            <a:ext cx="6929486" cy="17144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chemeClr val="tx1"/>
                </a:solidFill>
              </a:rPr>
              <a:t>ОБЕЗЬЯНИЙ БАНКЕТ В ПРОВИНЦИИ ЛОПБУРИ, ТАИЛАНД.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143000"/>
            <a:ext cx="3500438" cy="5072063"/>
          </a:xfrm>
        </p:spPr>
        <p:txBody>
          <a:bodyPr>
            <a:noAutofit/>
          </a:bodyPr>
          <a:lstStyle/>
          <a:p>
            <a:pPr>
              <a:buNone/>
            </a:pP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Таиланд – страна экзотических традиций и необычных праздников. Здесь ежегодно проходит удивительный фестиваль обезьян. </a:t>
            </a:r>
          </a:p>
          <a:p>
            <a:pPr>
              <a:buNone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     Провинция </a:t>
            </a:r>
            <a:r>
              <a:rPr lang="ru-RU" sz="2000" b="1" dirty="0" err="1">
                <a:latin typeface="Arial" pitchFamily="34" charset="0"/>
                <a:cs typeface="Arial" pitchFamily="34" charset="0"/>
              </a:rPr>
              <a:t>Лопбури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 славится своими небольшими, но энергичными длиннохвостыми макаками. Обезьяны живут среди древних храмов и часто можно увидеть эти создания на улицах города.</a:t>
            </a:r>
          </a:p>
        </p:txBody>
      </p:sp>
      <p:pic>
        <p:nvPicPr>
          <p:cNvPr id="16386" name="Picture 2" descr="&amp;Fcy;&amp;ocy;&amp;tcy;&amp;ocy; image77 &amp;vcy; &amp;rcy;&amp;ucy;&amp;bcy;&amp;rcy;&amp;icy;&amp;kcy;&amp;iecy; «&amp;Vcy;&amp;scy;&amp;iecy; &amp;rcy;&amp;iecy;&amp;jcy;&amp;tcy;&amp;icy;&amp;ncy;&amp;gcy;&amp;icy; »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688" y="2143125"/>
            <a:ext cx="5167312" cy="4400550"/>
          </a:xfrm>
          <a:prstGeom prst="snip2Diag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p:transition>
    <p:wheel spokes="3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Ocy;&amp;bcy;&amp;iecy;&amp;zcy;&amp;softcy;&amp;yacy;&amp;ncy;&amp;icy;&amp;jcy; &amp;bcy;&amp;acy;&amp;ncy;&amp;kcy;&amp;iecy;&amp;tcy; &amp;vcy; &amp;Lcy;&amp;ocy;&amp;pcy;&amp;bcy;&amp;ucy;&amp;rcy;&amp;icy; http://travelcalendar.ru/wp-content/uploads/2015/09/Obezyanij-banket-v-Lopburi_glav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3857652" cy="4500594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15364" name="Picture 4" descr="&amp;Ocy;&amp;bcy;&amp;iecy;&amp;zcy;&amp;softcy;&amp;yacy;&amp;ncy;&amp;icy;&amp;jcy; &amp;bcy;&amp;acy;&amp;ncy;&amp;kcy;&amp;iecy;&amp;tcy; &amp;vcy; &amp;Lcy;&amp;ocy;&amp;pcy;&amp;bcy;&amp;ucy;&amp;rcy;&amp;icy; http://travelcalendar.ru/wp-content/uploads/2015/09/Obezyanij-banket-v-Lopburi_glav2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00042"/>
            <a:ext cx="4214842" cy="3214710"/>
          </a:xfrm>
          <a:prstGeom prst="snip2Diag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0" y="428604"/>
            <a:ext cx="45005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Последнее воскресенье ноября – особая дата для обезьян, живущих в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Лопбури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Каждый год, начиная с 1989 года, местные жители устраивают роскошное пиршество для обезьян.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4286256"/>
            <a:ext cx="42862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На празднике обезьянкам предлагается огромный выбор фруктов, овощей и других вкусностей, конфет и лимонада. Есть тайская поговорка: 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«Не становись между макакой и </a:t>
            </a: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ее обедом».</a:t>
            </a:r>
          </a:p>
        </p:txBody>
      </p:sp>
    </p:spTree>
  </p:cSld>
  <p:clrMapOvr>
    <a:masterClrMapping/>
  </p:clrMapOvr>
  <p:transition>
    <p:wheel spokes="3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1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ДЕНЬ СЕЛЕДКИ В КАЛИНИНГРАДЕ</a:t>
            </a:r>
            <a:br>
              <a:rPr lang="ru-RU" sz="2400" b="1" dirty="0"/>
            </a:br>
            <a:br>
              <a:rPr lang="ru-RU" dirty="0"/>
            </a:br>
            <a:endParaRPr lang="ru-RU" dirty="0"/>
          </a:p>
        </p:txBody>
      </p:sp>
      <p:pic>
        <p:nvPicPr>
          <p:cNvPr id="34818" name="Picture 2" descr="&amp;Fcy;&amp;ocy;&amp;tcy;&amp;ocy; image80 &amp;vcy; &amp;rcy;&amp;ucy;&amp;bcy;&amp;rcy;&amp;icy;&amp;kcy;&amp;iecy; «&amp;Vcy;&amp;scy;&amp;iecy; &amp;rcy;&amp;iecy;&amp;jcy;&amp;tcy;&amp;icy;&amp;ncy;&amp;gcy;&amp;icy; 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4762500" cy="4781551"/>
          </a:xfrm>
          <a:prstGeom prst="snip1Rect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572132" y="1571613"/>
            <a:ext cx="35718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Праздник отмечают ежегодно, хотя он почти неизвестен в остальных частях страны. Во вторую субботу апреля по улицам города проходит праздничное шествие, местные кулинары готовят многочисленные угощения, естественно, с использованием селедки, а вечером жители и гости города посещают гала-концерт. </a:t>
            </a:r>
          </a:p>
        </p:txBody>
      </p:sp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38576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История становления Калининграда неразрывно связана с рыбной промышленностью. В голодные послевоенные годы балтийская селёдка накормила практически всю страну. И неудивительно, что именно здесь родился праздник, который чествует не только эту удивительную рыбу, но и тех, чья судьба неразрывно связана с морями и океанами. 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День Селедки встречают под бой барабанов, с оркестром и салютом. </a:t>
            </a:r>
          </a:p>
        </p:txBody>
      </p:sp>
      <p:pic>
        <p:nvPicPr>
          <p:cNvPr id="35842" name="Picture 2" descr="00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071546"/>
            <a:ext cx="4470065" cy="5143536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ЦИТРОН – ФРАНЦУЗСКИЙ ДЕНЬ АПЕЛЬСИНА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&amp;Fcy;&amp;ocy;&amp;tcy;&amp;ocy; image85 &amp;vcy; &amp;rcy;&amp;ucy;&amp;bcy;&amp;rcy;&amp;icy;&amp;kcy;&amp;iecy; «&amp;Vcy;&amp;scy;&amp;iecy; &amp;rcy;&amp;iecy;&amp;jcy;&amp;tcy;&amp;icy;&amp;ncy;&amp;gcy;&amp;icy; 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571612"/>
            <a:ext cx="5691147" cy="4714907"/>
          </a:xfrm>
          <a:prstGeom prst="snip2SameRect">
            <a:avLst/>
          </a:prstGeom>
          <a:noFill/>
          <a:ln w="76200">
            <a:solidFill>
              <a:schemeClr val="accent2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1714488"/>
            <a:ext cx="30003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Праздник проходит на Лазурном берегу </a:t>
            </a:r>
          </a:p>
          <a:p>
            <a:r>
              <a:rPr lang="ru-RU" sz="2400" b="1" dirty="0"/>
              <a:t>в городе </a:t>
            </a:r>
            <a:r>
              <a:rPr lang="ru-RU" sz="2400" b="1" dirty="0" err="1"/>
              <a:t>Ментон</a:t>
            </a:r>
            <a:r>
              <a:rPr lang="ru-RU" sz="2400" b="1" dirty="0"/>
              <a:t>.</a:t>
            </a:r>
          </a:p>
          <a:p>
            <a:endParaRPr lang="ru-RU" sz="2400" b="1" dirty="0"/>
          </a:p>
          <a:p>
            <a:r>
              <a:rPr lang="ru-RU" sz="2400" b="1" dirty="0"/>
              <a:t> Город украшают скульптурными композициями, изготовленными из апельсинов, лимонов, </a:t>
            </a:r>
            <a:r>
              <a:rPr lang="ru-RU" sz="2400" b="1" dirty="0" err="1"/>
              <a:t>лаймов</a:t>
            </a:r>
            <a:r>
              <a:rPr lang="ru-RU" sz="2400" b="1" dirty="0"/>
              <a:t> и грейпфрутов.</a:t>
            </a:r>
            <a:br>
              <a:rPr lang="ru-RU" sz="2400" b="1" dirty="0"/>
            </a:br>
            <a:br>
              <a:rPr lang="ru-RU" sz="2400" b="1" dirty="0"/>
            </a:br>
            <a:endParaRPr lang="ru-RU" sz="2400" b="1" dirty="0"/>
          </a:p>
        </p:txBody>
      </p:sp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2. 30 &amp;acy;&amp;pcy;&amp;rcy;&amp;iecy;&amp;lcy;&amp;yacy; &amp;vcy;&amp;scy;&amp;iecy; &amp;ncy;&amp;ocy;&amp;rcy;&amp;ocy;&amp;vcy;&amp;yacy;&amp;tcy; &amp;ncy;&amp;acy;&amp;dcy;&amp;iecy;&amp;tcy;&amp;softcy; &amp;ocy;&amp;rcy;&amp;acy;&amp;ncy;&amp;zhcy;&amp;iecy;&amp;vcy;&amp;ucy;&amp;yucy; &amp;fcy;&amp;ucy;&amp;tcy;&amp;bcy;&amp;ocy;&amp;lcy;&amp;kcy;&amp;ucy; &amp;icy; &amp;kcy;&amp;iecy;&amp;pcy;&amp;kcy;&amp;u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642918"/>
            <a:ext cx="4571992" cy="4071966"/>
          </a:xfrm>
          <a:prstGeom prst="snip2Diag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30724" name="Picture 4" descr="3.  &amp;Vcy; &amp;ecy;&amp;tcy;&amp;ocy;&amp;tcy; &amp;dcy;&amp;iecy;&amp;ncy;&amp;softcy; &amp;gcy;&amp;ocy;&amp;lcy;&amp;lcy;&amp;acy;&amp;ncy;&amp;dcy;&amp;tscy;&amp;ycy; &amp;ocy;&amp;tcy;&amp;mcy;&amp;iecy;&amp;chcy;&amp;acy;&amp;yucy;&amp;tcy; &amp;dcy;&amp;iecy;&amp;ncy;&amp;softcy; &amp;kcy;&amp;ocy;&amp;rcy;&amp;ocy;&amp;ncy;&amp;acy;&amp;tscy;&amp;icy;&amp;icy; &amp;scy;&amp;vcy;&amp;ocy;&amp;iecy;&amp;jcy; &amp;dcy;&amp;iecy;&amp;jcy;&amp;scy;&amp;tcy;&amp;vcy;&amp;ucy;&amp;yucy;&amp;shchcy;&amp;iecy;&amp;jcy; &amp;kcy;&amp;ocy;&amp;rcy;&amp;ocy;&amp;lcy;&amp;iecy;&amp;vcy;&amp;ycy;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399866"/>
            <a:ext cx="2928958" cy="3958051"/>
          </a:xfrm>
          <a:prstGeom prst="snip2Diag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143372" y="49291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ДЕНЬ АПЕЛЬСИНА - ОЧЕНЬ ПОЛЕЗНЫЙ ПРАЗДНИК, КОТОРЫЙ ЗАОДНО УКРЕПЛЯЕТ ИММУНИТЕТ. </a:t>
            </a:r>
          </a:p>
        </p:txBody>
      </p:sp>
    </p:spTree>
  </p:cSld>
  <p:clrMapOvr>
    <a:masterClrMapping/>
  </p:clrMapOvr>
  <p:transition>
    <p:wheel spokes="3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6357"/>
            <a:ext cx="35719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Каждый год, в августе,  традиционно проходит праздник плодородия и благосостояния. Папуасы одевают привычные наряды, вооружаются, и отправляются праздновать. В меню танцы, ритуальная стычка с врагом, метание копья, гонки на свиньях и праздничный обед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36866" name="Picture 2" descr="http://vlaad.ru/wp-content/uploads/2016/08/081616_0346_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071546"/>
            <a:ext cx="3773483" cy="5500726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Праздник плодородия папуасов Новой Гвинеи</a:t>
            </a:r>
          </a:p>
        </p:txBody>
      </p:sp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9292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3600" b="1" dirty="0">
              <a:latin typeface="+mj-lt"/>
            </a:endParaRPr>
          </a:p>
          <a:p>
            <a:pPr algn="r"/>
            <a:r>
              <a:rPr lang="ru-RU" sz="3600" b="1" dirty="0">
                <a:latin typeface="+mj-lt"/>
              </a:rPr>
              <a:t>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Марш зомби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Этот праздник ежегодно отмечается в Канаде (Бостон). Чем-то напоминает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  <a:hlinkClick r:id="rId2" tooltip="Интересные факты о Хеллоуине"/>
              </a:rPr>
              <a:t>Хэллоуин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но тут тысячи людей переодеваются в зомби и идут по улице изображая мертвых ходячих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мозгоедов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  Примечательно, что многие из них пытаются копировать походку зомби из клипа Майкла Джексона — «Триллер» </a:t>
            </a:r>
            <a:r>
              <a:rPr lang="ru-RU" sz="2400" b="1" dirty="0"/>
              <a:t>.</a:t>
            </a:r>
          </a:p>
        </p:txBody>
      </p:sp>
      <p:pic>
        <p:nvPicPr>
          <p:cNvPr id="1026" name="Picture 2" descr="http://webfacts.ru/wp-content/uploads/2014/11/ombi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500174"/>
            <a:ext cx="3643338" cy="4143404"/>
          </a:xfrm>
          <a:prstGeom prst="snip1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  <p:transition>
    <p:wheel spokes="3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447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Поток</vt:lpstr>
      <vt:lpstr>НЕОБЫЧНЫЕ ПРАЗДНИКИ МИРА</vt:lpstr>
      <vt:lpstr>ОБЕЗЬЯНИЙ БАНКЕТ В ПРОВИНЦИИ ЛОПБУРИ, ТАИЛАНД.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Праздник плодородия папуасов Новой Гвинеи</vt:lpstr>
      <vt:lpstr>Презентация PowerPoint</vt:lpstr>
      <vt:lpstr>   Всемирный день шоколада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21</cp:revision>
  <dcterms:created xsi:type="dcterms:W3CDTF">2017-01-19T07:50:21Z</dcterms:created>
  <dcterms:modified xsi:type="dcterms:W3CDTF">2018-01-25T02:42:28Z</dcterms:modified>
</cp:coreProperties>
</file>