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632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8245D-BB36-4815-AE83-76E85FBB8E9B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6ED87-7E34-4A59-8F6A-AB83B56D51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2900" y="179512"/>
            <a:ext cx="6172200" cy="1080120"/>
          </a:xfrm>
        </p:spPr>
        <p:txBody>
          <a:bodyPr>
            <a:normAutofit fontScale="90000"/>
          </a:bodyPr>
          <a:lstStyle/>
          <a:p>
            <a:r>
              <a:rPr lang="ru-RU" dirty="0"/>
              <a:t>Новая столовая</a:t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42900" y="2123728"/>
            <a:ext cx="3028950" cy="6624735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Мы кормушку смастерили,</a:t>
            </a:r>
          </a:p>
          <a:p>
            <a:r>
              <a:rPr lang="ru-RU" dirty="0"/>
              <a:t>Мы столовую открыли,</a:t>
            </a:r>
          </a:p>
          <a:p>
            <a:r>
              <a:rPr lang="ru-RU" dirty="0"/>
              <a:t>Воробей, снегирь-сосед,</a:t>
            </a:r>
          </a:p>
          <a:p>
            <a:r>
              <a:rPr lang="ru-RU" dirty="0"/>
              <a:t>Будет вам зимой обед.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В гости в первый день недели</a:t>
            </a:r>
          </a:p>
          <a:p>
            <a:r>
              <a:rPr lang="ru-RU" dirty="0"/>
              <a:t>К нам синицы прилетели.</a:t>
            </a:r>
          </a:p>
          <a:p>
            <a:r>
              <a:rPr lang="ru-RU" dirty="0"/>
              <a:t>А во вторник, посмотри,</a:t>
            </a:r>
          </a:p>
          <a:p>
            <a:r>
              <a:rPr lang="ru-RU" dirty="0"/>
              <a:t>Прилетели снегири.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Три вороны были в среду,</a:t>
            </a:r>
          </a:p>
          <a:p>
            <a:r>
              <a:rPr lang="ru-RU" dirty="0"/>
              <a:t>Мы не ждали их к обеду.</a:t>
            </a:r>
          </a:p>
          <a:p>
            <a:r>
              <a:rPr lang="ru-RU" dirty="0"/>
              <a:t>А в четверг со всех краёв-</a:t>
            </a:r>
          </a:p>
          <a:p>
            <a:r>
              <a:rPr lang="ru-RU" dirty="0"/>
              <a:t>Стая жадных воробьёв.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В пятницу в столовой нашей</a:t>
            </a:r>
          </a:p>
          <a:p>
            <a:r>
              <a:rPr lang="ru-RU" dirty="0"/>
              <a:t>Голубь лакомился кашей.</a:t>
            </a:r>
          </a:p>
          <a:p>
            <a:r>
              <a:rPr lang="ru-RU" dirty="0"/>
              <a:t>А в субботу на пирог</a:t>
            </a:r>
          </a:p>
          <a:p>
            <a:r>
              <a:rPr lang="ru-RU" dirty="0"/>
              <a:t>Налетело семь сорок.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В воскресенье, в воскресенье </a:t>
            </a:r>
          </a:p>
          <a:p>
            <a:r>
              <a:rPr lang="ru-RU" dirty="0"/>
              <a:t>Прилетел к нам гость весенний-</a:t>
            </a:r>
          </a:p>
          <a:p>
            <a:r>
              <a:rPr lang="ru-RU" dirty="0"/>
              <a:t>Путешественник-скворец…</a:t>
            </a:r>
          </a:p>
          <a:p>
            <a:r>
              <a:rPr lang="ru-RU" dirty="0"/>
              <a:t> Вот и песенке конец. </a:t>
            </a:r>
          </a:p>
          <a:p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1008" y="1979712"/>
            <a:ext cx="3028950" cy="2487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5004048"/>
            <a:ext cx="313108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</Words>
  <Application>Microsoft Office PowerPoint</Application>
  <PresentationFormat>Экран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Новая столовая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Новая столовая </dc:title>
  <dc:creator>dixel</dc:creator>
  <cp:lastModifiedBy>dixel</cp:lastModifiedBy>
  <cp:revision>1</cp:revision>
  <dcterms:created xsi:type="dcterms:W3CDTF">2012-12-23T19:46:21Z</dcterms:created>
  <dcterms:modified xsi:type="dcterms:W3CDTF">2012-12-23T19:50:37Z</dcterms:modified>
</cp:coreProperties>
</file>