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6" r:id="rId5"/>
    <p:sldId id="268" r:id="rId6"/>
    <p:sldId id="265" r:id="rId7"/>
    <p:sldId id="264" r:id="rId8"/>
    <p:sldId id="262" r:id="rId9"/>
    <p:sldId id="259" r:id="rId10"/>
    <p:sldId id="263" r:id="rId11"/>
    <p:sldId id="260" r:id="rId12"/>
    <p:sldId id="25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276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28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329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454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210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3999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569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735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623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9025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643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12846-219B-42B7-BB33-724D08872E1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9B993-DBBB-419D-B0F1-B729BD9F3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282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ap/library/drugoe/2014/01/18/prezentatsiya-k-uroku-khimii-po-teme-plastmassy" TargetMode="External"/><Relationship Id="rId7" Type="http://schemas.openxmlformats.org/officeDocument/2006/relationships/hyperlink" Target="http://delta-grup.ru/bibliot/3k/10-3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utowelding.ru/publ/1/1/plastmassy_poluchenie_plastmass_sostav_svojstva_svarivaemost/2-1-0-349" TargetMode="External"/><Relationship Id="rId5" Type="http://schemas.openxmlformats.org/officeDocument/2006/relationships/hyperlink" Target="http://files.school-collection.edu.ru/dlrstore/9565b362-b515-18b6-5014-1a2f66b0674e/1004368A.htm" TargetMode="External"/><Relationship Id="rId4" Type="http://schemas.openxmlformats.org/officeDocument/2006/relationships/hyperlink" Target="http://188.254.49.110:9000/EOS/index.php/khimiya/52-11-klass/1395-7-polimer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849" y="2138733"/>
            <a:ext cx="7772400" cy="1470025"/>
          </a:xfrm>
        </p:spPr>
        <p:txBody>
          <a:bodyPr/>
          <a:lstStyle/>
          <a:p>
            <a:endParaRPr lang="ru-RU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37" r="2981"/>
          <a:stretch/>
        </p:blipFill>
        <p:spPr>
          <a:xfrm>
            <a:off x="0" y="0"/>
            <a:ext cx="9144000" cy="68673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95763" y="556988"/>
            <a:ext cx="43524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Презентация по химии на тему:</a:t>
            </a:r>
            <a:endParaRPr lang="ru-RU" sz="2000" b="1" dirty="0"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5892" y="1493092"/>
            <a:ext cx="65133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«Пластмассы»</a:t>
            </a:r>
            <a:endParaRPr lang="ru-RU" sz="6600" b="1" dirty="0"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44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835696" y="404664"/>
            <a:ext cx="55558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Термореактопласты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69" t="18318" r="1221" b="3014"/>
          <a:stretch/>
        </p:blipFill>
        <p:spPr>
          <a:xfrm>
            <a:off x="291353" y="2060848"/>
            <a:ext cx="8596520" cy="439248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1" t="8338" r="1959" b="86414"/>
          <a:stretch/>
        </p:blipFill>
        <p:spPr>
          <a:xfrm>
            <a:off x="291363" y="1828837"/>
            <a:ext cx="8596502" cy="296928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xmlns="" val="196796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31" t="13164" r="5342" b="29522"/>
          <a:stretch/>
        </p:blipFill>
        <p:spPr>
          <a:xfrm>
            <a:off x="665635" y="1156942"/>
            <a:ext cx="2232248" cy="1471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55776" y="24867"/>
            <a:ext cx="4660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Термореактопласты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636" y="3068960"/>
            <a:ext cx="2232248" cy="14805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624"/>
          <a:stretch/>
        </p:blipFill>
        <p:spPr>
          <a:xfrm>
            <a:off x="3436773" y="1156942"/>
            <a:ext cx="2232248" cy="1471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92"/>
          <a:stretch/>
        </p:blipFill>
        <p:spPr>
          <a:xfrm>
            <a:off x="3436774" y="3068957"/>
            <a:ext cx="2232248" cy="14805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15" t="14717" r="10393" b="15075"/>
          <a:stretch/>
        </p:blipFill>
        <p:spPr>
          <a:xfrm>
            <a:off x="6317735" y="1156942"/>
            <a:ext cx="2232248" cy="14857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852"/>
          <a:stretch/>
        </p:blipFill>
        <p:spPr>
          <a:xfrm>
            <a:off x="6335670" y="3068960"/>
            <a:ext cx="2214313" cy="14805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331" b="15879"/>
          <a:stretch/>
        </p:blipFill>
        <p:spPr>
          <a:xfrm>
            <a:off x="1924334" y="5100026"/>
            <a:ext cx="2270306" cy="15121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0937" y="5100026"/>
            <a:ext cx="2331511" cy="15121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092980" y="734143"/>
            <a:ext cx="1377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Полиуретан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47988" y="732753"/>
            <a:ext cx="120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Силиконы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44402" y="712702"/>
            <a:ext cx="2996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Ненасыщенные полиэфиры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17972" y="4699565"/>
            <a:ext cx="3595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Фенолоформальдегидные смолы</a:t>
            </a:r>
            <a:endParaRPr lang="ru-RU" sz="1400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1599927" y="2780788"/>
            <a:ext cx="304662" cy="2102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400567" y="2745079"/>
            <a:ext cx="304662" cy="2102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281528" y="2745079"/>
            <a:ext cx="304662" cy="2102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400567" y="5661248"/>
            <a:ext cx="30466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1248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07504" y="1159977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малая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плотность - легкость(0,85—1,8 г/см³) </a:t>
            </a:r>
            <a:endParaRPr lang="ru-RU" sz="2800" b="1" dirty="0" smtClean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чрезвычайно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низкая электрическая проводимость (электроизоляционные свойства) </a:t>
            </a:r>
            <a:endParaRPr lang="ru-RU" sz="2800" b="1" dirty="0" smtClean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достаточная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механическая прочность </a:t>
            </a:r>
            <a:endParaRPr lang="ru-RU" sz="2800" b="1" dirty="0" smtClean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нагревании (часто с предварительным размягчением) </a:t>
            </a: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разлагаются </a:t>
            </a:r>
            <a:endParaRPr lang="ru-RU" sz="2800" b="1" dirty="0" smtClean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чувствительны к влажности, устойчивы к действию сильных кислот и оснований </a:t>
            </a:r>
            <a:endParaRPr lang="ru-RU" sz="2800" b="1" dirty="0" smtClean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разное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к органическим растворителям (в зависимости от химической природы полимера) </a:t>
            </a:r>
            <a:endParaRPr lang="ru-RU" sz="2800" b="1" dirty="0" smtClean="0">
              <a:solidFill>
                <a:schemeClr val="bg1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физиологически </a:t>
            </a:r>
            <a:r>
              <a:rPr lang="ru-RU" sz="2800" b="1" dirty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почти безвредны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32656"/>
            <a:ext cx="6595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характеристики пластмасс:</a:t>
            </a:r>
            <a:endParaRPr lang="ru-RU" sz="32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480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331640" y="304061"/>
            <a:ext cx="66064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применения пластмасс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250" b="10324"/>
          <a:stretch/>
        </p:blipFill>
        <p:spPr>
          <a:xfrm>
            <a:off x="924278" y="1596788"/>
            <a:ext cx="7359475" cy="43524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73358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131840" y="3055834"/>
            <a:ext cx="25860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9581" y="1291262"/>
            <a:ext cx="2653492" cy="17645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310" y="1291262"/>
            <a:ext cx="2642454" cy="17645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310" y="3634643"/>
            <a:ext cx="2642454" cy="17286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7663" y="3634643"/>
            <a:ext cx="2653492" cy="1815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88" r="4230"/>
          <a:stretch/>
        </p:blipFill>
        <p:spPr>
          <a:xfrm>
            <a:off x="3328338" y="4797152"/>
            <a:ext cx="2389531" cy="1656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8338" y="418131"/>
            <a:ext cx="2193032" cy="17215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Стрелка вправо 11"/>
          <p:cNvSpPr/>
          <p:nvPr/>
        </p:nvSpPr>
        <p:spPr>
          <a:xfrm rot="5400000">
            <a:off x="4271075" y="3933056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282436" y="2486042"/>
            <a:ext cx="420687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трелка вправо 13"/>
          <p:cNvSpPr/>
          <p:nvPr/>
        </p:nvSpPr>
        <p:spPr>
          <a:xfrm rot="2374566">
            <a:off x="5465841" y="3706652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441499">
            <a:off x="5459108" y="2729477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8306817">
            <a:off x="3076310" y="3756514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2958581">
            <a:off x="3107772" y="2729474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882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131840" y="620688"/>
            <a:ext cx="29515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168" y="1509258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https://nsportal.ru/ap/library/drugoe/2014/01/18/prezentatsiya-k-uroku-khimii-po-teme-plastmassy</a:t>
            </a:r>
            <a:endParaRPr lang="ru-RU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http://188.254.49.110:9000/EOS/index.php/khimiya/52-11-klass/1395-7-polimery</a:t>
            </a:r>
            <a:endParaRPr lang="ru-RU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http://files.school-collection.edu.ru/dlrstore/9565b362-b515-18b6-5014-1a2f66b0674e/1004368A.htm</a:t>
            </a:r>
            <a:endParaRPr lang="ru-RU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https://www.autowelding.ru/publ/1/1/plastmassy_poluchenie_plastmass_sostav_svojstva_svarivaemost/2-1-0-349</a:t>
            </a:r>
            <a:endParaRPr lang="ru-RU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/>
              </a:rPr>
              <a:t>http://delta-grup.ru/bibliot/3k/10-3.htm</a:t>
            </a:r>
            <a:endParaRPr lang="ru-RU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43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483768" y="627227"/>
            <a:ext cx="41603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Содержание:</a:t>
            </a:r>
            <a:endParaRPr lang="ru-RU" sz="5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033589"/>
            <a:ext cx="7546233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Полимеры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пластмасс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Термопласты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err="1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Термореактопласты</a:t>
            </a:r>
            <a:endParaRPr lang="ru-RU" sz="36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характеристики пластмасс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применения пластмасс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</a:p>
          <a:p>
            <a:endParaRPr lang="ru-RU" sz="3600" b="1" dirty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707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549856" y="548680"/>
            <a:ext cx="28360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Полимеры</a:t>
            </a:r>
            <a:endParaRPr lang="ru-RU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276872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Полимеры</a:t>
            </a:r>
            <a:r>
              <a:rPr lang="ru-RU" sz="2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высокомолекулярные вещества, молекулы которых состоят из большого числа повторяющихся структурных звеньев, соединенных между собой химическими связями.</a:t>
            </a:r>
            <a:endParaRPr lang="ru-RU" sz="2800" b="1" dirty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3368489"/>
            <a:ext cx="3489511" cy="34895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H="1">
            <a:off x="-11471" y="-1"/>
            <a:ext cx="3368489" cy="336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824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405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843808" y="260648"/>
            <a:ext cx="33908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Пластмассы</a:t>
            </a:r>
            <a:endParaRPr lang="ru-RU" sz="48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218294"/>
            <a:ext cx="784887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Пластмасса</a:t>
            </a:r>
            <a:r>
              <a:rPr lang="ru-RU" sz="32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конструкционный материал, содержащий полимер и способный при нагревании приобретать заданную форму и сохранять ее после охлаждения.</a:t>
            </a:r>
            <a:endParaRPr lang="ru-RU" sz="32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5731" y="3991134"/>
            <a:ext cx="4312496" cy="26311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62848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51520" y="1043761"/>
            <a:ext cx="52565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Кроме связующего (полимера) в пластмассы часто вводят разные добавки: наполнители, красители, а также вещества, повышающие механические свойства, термостойкость и устойчивость к старению. Наполнители не только значительно удешевляют пластмассы, но и придают им многие специфические свойства. Так, пластмассы с наполнителем в виде алмазной и карборундовой пыли — это </a:t>
            </a:r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абразивы, </a:t>
            </a:r>
            <a:r>
              <a:rPr lang="ru-RU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 е. шлифовальный материал. Широкому применению пластмасс способствует их низкая стоимость, лёгкость переработки. По свойствам пластмассы часто не уступают металлам и сплавам, а иногда даже превосходят их.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95576" y="188640"/>
            <a:ext cx="31203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Пластмассы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4646" y="4869161"/>
            <a:ext cx="2867694" cy="17979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0965" y="5039356"/>
            <a:ext cx="3380829" cy="1631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5917" y="1563103"/>
            <a:ext cx="2578856" cy="22018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785601" y="3730659"/>
            <a:ext cx="128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бразивы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4846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-1" y="1018930"/>
            <a:ext cx="9144001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зависимости от поведения связующего вещества при нагреве пластмассы разделяют на 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термореактивные</a:t>
            </a:r>
            <a:r>
              <a:rPr lang="ru-RU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термопластичные</a:t>
            </a:r>
            <a:r>
              <a:rPr lang="ru-RU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ru-RU" sz="14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Термореактивные </a:t>
            </a:r>
            <a:r>
              <a:rPr lang="ru-RU" sz="28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пластмассы</a:t>
            </a:r>
            <a:r>
              <a:rPr lang="ru-RU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при нагреве до определенной температуры размягчаются и частично плавятся, а затем в результате химической реакции переходят в твердое, неплавкое и нерастворимое состояние. Термореактивные пластмассы необратимы: отходы в виде грата и бракованные детали обычно используют после измельчения только в качестве наполнителя при производстве </a:t>
            </a:r>
            <a:r>
              <a:rPr lang="ru-RU" sz="2400" b="1" dirty="0" err="1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пресспорошков</a:t>
            </a:r>
            <a:r>
              <a:rPr lang="ru-RU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ru-RU" sz="1100" b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Термопластичные </a:t>
            </a:r>
            <a:r>
              <a:rPr lang="ru-RU" sz="28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пластмассы</a:t>
            </a:r>
            <a:r>
              <a:rPr lang="ru-RU" sz="2400" b="1" dirty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при нагреве размягчаются или плавятся, а при охлаждении твердеют. Термопластичные пластмассы обратимы, но после повторной переработки пластмасс в детали физико-механические свойства их несколько 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ухудшаются.</a:t>
            </a:r>
            <a:endParaRPr lang="ru-RU" sz="2400" b="1" dirty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2774" y="372599"/>
            <a:ext cx="54516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пластмасс</a:t>
            </a:r>
            <a:endParaRPr lang="ru-RU" sz="36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284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885207" y="290413"/>
            <a:ext cx="34443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Термопласты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7" t="8130" r="1839" b="2105"/>
          <a:stretch/>
        </p:blipFill>
        <p:spPr>
          <a:xfrm>
            <a:off x="611560" y="1268760"/>
            <a:ext cx="7878605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0" t="1576" r="958" b="81818"/>
          <a:stretch/>
        </p:blipFill>
        <p:spPr>
          <a:xfrm>
            <a:off x="611560" y="5840760"/>
            <a:ext cx="7878606" cy="8317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49780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915816" y="116632"/>
            <a:ext cx="31487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Термопласты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1160758"/>
            <a:ext cx="2232248" cy="13619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5" y="2837666"/>
            <a:ext cx="2232248" cy="13619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4065" y="1160758"/>
            <a:ext cx="2232248" cy="13619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4" t="22175" r="64" b="12258"/>
          <a:stretch/>
        </p:blipFill>
        <p:spPr>
          <a:xfrm>
            <a:off x="3374065" y="2853297"/>
            <a:ext cx="2233677" cy="13463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3" r="7846" b="9532"/>
          <a:stretch/>
        </p:blipFill>
        <p:spPr>
          <a:xfrm>
            <a:off x="6228184" y="1153092"/>
            <a:ext cx="2232248" cy="1369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5" y="2869053"/>
            <a:ext cx="2232248" cy="13305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4929104"/>
            <a:ext cx="2337391" cy="1785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64" r="6364"/>
          <a:stretch/>
        </p:blipFill>
        <p:spPr>
          <a:xfrm>
            <a:off x="4895867" y="4915687"/>
            <a:ext cx="2337391" cy="17855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892710" y="787593"/>
            <a:ext cx="1381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Полиэтилен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647233" y="783760"/>
            <a:ext cx="16859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Полипропилен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54825" y="783760"/>
            <a:ext cx="1378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Полистирол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62801" y="4423451"/>
            <a:ext cx="2056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Поливинилхлорид</a:t>
            </a: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4382176" y="2593286"/>
            <a:ext cx="216024" cy="186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236297" y="2593286"/>
            <a:ext cx="216024" cy="186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1475656" y="2593286"/>
            <a:ext cx="216024" cy="1861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395898" y="5720211"/>
            <a:ext cx="216024" cy="2192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112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1" t="-91" r="29783" b="91"/>
          <a:stretch/>
        </p:blipFill>
        <p:spPr>
          <a:xfrm>
            <a:off x="0" y="0"/>
            <a:ext cx="9144001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2771800" y="0"/>
            <a:ext cx="34443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Термопласты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464"/>
          <a:stretch/>
        </p:blipFill>
        <p:spPr>
          <a:xfrm>
            <a:off x="518624" y="1210330"/>
            <a:ext cx="2270833" cy="1504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981" y="3140968"/>
            <a:ext cx="2270832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83" r="16120"/>
          <a:stretch/>
        </p:blipFill>
        <p:spPr>
          <a:xfrm>
            <a:off x="3419873" y="1210331"/>
            <a:ext cx="2329575" cy="1504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69" y="3144379"/>
            <a:ext cx="2329576" cy="15084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40" r="9689"/>
          <a:stretch/>
        </p:blipFill>
        <p:spPr>
          <a:xfrm>
            <a:off x="6300948" y="1210331"/>
            <a:ext cx="2329575" cy="15044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58"/>
          <a:stretch/>
        </p:blipFill>
        <p:spPr>
          <a:xfrm>
            <a:off x="6300945" y="3140968"/>
            <a:ext cx="2329576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23"/>
          <a:stretch/>
        </p:blipFill>
        <p:spPr>
          <a:xfrm>
            <a:off x="2123728" y="5212085"/>
            <a:ext cx="2081480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9988" y="5212085"/>
            <a:ext cx="2081480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07288" y="822188"/>
            <a:ext cx="2493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Полиметилметакрилат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84780" y="822188"/>
            <a:ext cx="2399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Политетрафторэтилен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12890" y="822188"/>
            <a:ext cx="2505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Полиэтилентерефталат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63718" y="4796674"/>
            <a:ext cx="1241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Полиамид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1506005" y="2828255"/>
            <a:ext cx="294784" cy="2101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4437268" y="2828255"/>
            <a:ext cx="294784" cy="2101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318343" y="2828254"/>
            <a:ext cx="294784" cy="2101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509273" y="5824153"/>
            <a:ext cx="29478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61014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283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Джанета</dc:creator>
  <cp:lastModifiedBy>Админ</cp:lastModifiedBy>
  <cp:revision>29</cp:revision>
  <dcterms:created xsi:type="dcterms:W3CDTF">2017-12-27T17:39:08Z</dcterms:created>
  <dcterms:modified xsi:type="dcterms:W3CDTF">2018-01-25T07:03:11Z</dcterms:modified>
</cp:coreProperties>
</file>