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79" r:id="rId7"/>
    <p:sldId id="262" r:id="rId8"/>
    <p:sldId id="280" r:id="rId9"/>
    <p:sldId id="284" r:id="rId10"/>
    <p:sldId id="285" r:id="rId11"/>
    <p:sldId id="286" r:id="rId12"/>
    <p:sldId id="269" r:id="rId13"/>
    <p:sldId id="281" r:id="rId14"/>
    <p:sldId id="283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140968"/>
            <a:ext cx="71171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Подвижные игры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младшем дошкольном возрасте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Воспитатель: Пестова Е.В.</a:t>
            </a:r>
          </a:p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МАДОУ «Детский сад №437»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D:\Старая Winда\Документы\обшение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260648"/>
            <a:ext cx="3475456" cy="252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48122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Прогулка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04048" y="5445224"/>
            <a:ext cx="3471277" cy="55984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«Карусели»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4" descr="C:\Users\Сэрджо\Desktop\мама работа\подвижные игры фото 4гр\DSC061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340768"/>
            <a:ext cx="4536505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Сэрджо\Desktop\мама работа\подвижные игры фото 4гр\DSC061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49888" y="2550162"/>
            <a:ext cx="4342592" cy="2895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755576" y="4437112"/>
            <a:ext cx="3471277" cy="559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«По ровненькой дорожке»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Сэрджо\Desktop\мама работа\подвижные игры фото 4гр\DSC060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4677679" cy="2887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6"/>
          <p:cNvSpPr>
            <a:spLocks noGrp="1"/>
          </p:cNvSpPr>
          <p:nvPr>
            <p:ph type="body" sz="quarter" idx="3"/>
          </p:nvPr>
        </p:nvSpPr>
        <p:spPr>
          <a:xfrm>
            <a:off x="4932040" y="5661248"/>
            <a:ext cx="3142488" cy="5762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«Снежные комочки»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Содержимое 6"/>
          <p:cNvSpPr txBox="1">
            <a:spLocks noGrp="1"/>
          </p:cNvSpPr>
          <p:nvPr>
            <p:ph type="title"/>
          </p:nvPr>
        </p:nvSpPr>
        <p:spPr>
          <a:xfrm>
            <a:off x="899592" y="476672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 algn="ctr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Музыкальное развитие и </a:t>
            </a:r>
            <a:r>
              <a:rPr lang="ru-RU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+mn-cs"/>
              </a:rPr>
              <a:t>ф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изическое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 развитие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899592" y="4149080"/>
            <a:ext cx="3471277" cy="4878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«Зайчики и лисичка»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8" name="Picture 2" descr="C:\Users\Сэрджо\Desktop\мама работа\подвижные игры фото 4гр\DSC0608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3068960"/>
            <a:ext cx="4598343" cy="2645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эрджо\Desktop\мама работа\подвижные игры фото 4гр\DSC061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99792" y="1340768"/>
            <a:ext cx="3528392" cy="2039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620688"/>
            <a:ext cx="7125113" cy="864096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П/и «Мыши водят хоровод»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Цель: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приучать детей ходить и бегать легко, на носках, не наталкиваясь друг на друга; ориентироваться в пространстве, менять движение по сигналу воспитателя.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3140968"/>
            <a:ext cx="2770469" cy="2736304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endParaRPr lang="ru-RU" dirty="0"/>
          </a:p>
          <a:p>
            <a:pPr>
              <a:buNone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Мыши водят </a:t>
            </a: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хоровод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</a:t>
            </a: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лежанке дремлет кот</a:t>
            </a: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Тише, мыши, не шумите,</a:t>
            </a:r>
          </a:p>
          <a:p>
            <a:pPr>
              <a:buNone/>
            </a:pP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Кота Ваську не </a:t>
            </a: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будите!</a:t>
            </a:r>
            <a:endParaRPr lang="ru-RU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</a:t>
            </a: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проснётся Васька </a:t>
            </a:r>
            <a:r>
              <a:rPr lang="ru-RU" sz="25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кот,</a:t>
            </a:r>
            <a:endParaRPr lang="ru-RU" sz="2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sz="2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Разобьёт наш хоровод!»</a:t>
            </a:r>
          </a:p>
          <a:p>
            <a:endParaRPr lang="ru-RU" dirty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5" name="Picture 3" descr="C:\Users\Сэрджо\Desktop\мама работа\подвижные игры фото 4гр\DSC061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44194">
            <a:off x="702983" y="3509775"/>
            <a:ext cx="2267744" cy="254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Сэрджо\Desktop\мама работа\подвижные игры фото 4гр\DSC061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7534">
            <a:off x="5863085" y="3518000"/>
            <a:ext cx="3020081" cy="2310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04365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1195535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П/и «Воробушки и автомобиль»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Цель: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приучать детей бегать в разных направлениях, не наталкиваясь друг на друга, начинать движение и менять его по сигналу воспитателя, находить свое место.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8" name="Picture 2" descr="C:\Users\Сэрджо\Desktop\мама работа\подвижные игры фото 4гр\DSC06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772816"/>
            <a:ext cx="3839871" cy="2464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Сэрджо\Desktop\мама работа\подвижные игры фото 4гр\DSC061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3284984"/>
            <a:ext cx="3360767" cy="1752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Сэрджо\Desktop\мама работа\подвижные игры фото 4гр\DSC061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548848"/>
            <a:ext cx="2952328" cy="183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5292080" y="1556792"/>
            <a:ext cx="302433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Скачет, скачет воробей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Кличет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маленьких детей,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Киньте крошек воробью,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Я вам песенку спою! Чик-чирик!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Киньте просо и ячмень,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Буду петь вам целый день! </a:t>
            </a:r>
          </a:p>
          <a:p>
            <a:pPr defTabSz="457200">
              <a:spcBef>
                <a:spcPct val="0"/>
              </a:spcBef>
            </a:pPr>
            <a:r>
              <a:rPr lang="ru-RU" sz="14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Чик-чирик!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rebuchet MS"/>
              </a:rPr>
              <a:t> Чик-чирик!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539552" y="4581128"/>
            <a:ext cx="302433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683568" y="4221088"/>
            <a:ext cx="252028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В машине, в машине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Ш</a:t>
            </a:r>
            <a:r>
              <a:rPr lang="ru-RU" sz="1400" noProof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офер</a:t>
            </a:r>
            <a:r>
              <a:rPr lang="ru-RU" sz="140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 сидит.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Машина, машина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Идет, гудит: </a:t>
            </a:r>
            <a:r>
              <a:rPr lang="ru-RU" sz="1400" noProof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би-би-би</a:t>
            </a:r>
            <a:r>
              <a:rPr lang="ru-RU" sz="140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Trebuchet MS"/>
              </a:rPr>
              <a:t>!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73596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эрджо\Desktop\мама работа\подвижные игры фото 4гр\DSC061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1484784"/>
            <a:ext cx="287390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7"/>
            <a:ext cx="7125113" cy="7200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П/и «Лохматый пес»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980728"/>
            <a:ext cx="6911514" cy="720081"/>
          </a:xfrm>
        </p:spPr>
        <p:txBody>
          <a:bodyPr/>
          <a:lstStyle/>
          <a:p>
            <a:r>
              <a:rPr lang="ru-RU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Цель.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Учить детей двигаться в соответствии с текстом, быстро менять направление движения, бегать, стараясь не попадаться ловящему и не толкаясь.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3284984"/>
            <a:ext cx="3058501" cy="2648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Вот лежит лохматый пес,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 лапы свой уткнувши нос.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Тихо, смирно он лежит,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 ли дремлет, то ли спит.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Подойдем к нему, разбудим 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 посмотрим, что-то будет?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281" y="2389189"/>
            <a:ext cx="2212976" cy="67977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Сэрджо\Desktop\мама работа\подвижные игры фото 4гр\DSC061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249">
            <a:off x="6156646" y="3120983"/>
            <a:ext cx="2016224" cy="2759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Сэрджо\Desktop\мама работа\подвижные игры фото 4гр\DSC061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51565">
            <a:off x="770806" y="3218297"/>
            <a:ext cx="2232248" cy="2497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Спасибо за  внимание!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94" y="1806575"/>
            <a:ext cx="6062011" cy="4052888"/>
          </a:xfrm>
        </p:spPr>
      </p:pic>
    </p:spTree>
    <p:extLst>
      <p:ext uri="{BB962C8B-B14F-4D97-AF65-F5344CB8AC3E}">
        <p14:creationId xmlns="" xmlns:p14="http://schemas.microsoft.com/office/powerpoint/2010/main" val="1241654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3501008"/>
            <a:ext cx="7056784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Подвижная игра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сложная эмоциональная деятельность детей, направленная на решение двигательных задач, основанных на движении и наличии правил.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C:\Users\Сэрджо\Desktop\мама работа\подвижные игры 4гр\DSC060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620688"/>
            <a:ext cx="597666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79118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Актуальность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Дошкольный возраст является самым благодатным для развития физических качеств человека.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Основным видом деятельности дошкольника является игра.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Играя в подвижные игры, дети овладевают разнообразными движениями, в первую очередь, основными их видами: бегом, ходьбой, прыжками, метанием, лазанием, без которых нельзя активно физически развиваться.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Но в настоящее время дети часто испытывают «двигательный дефицит», мало играют в подвижные игры из-за привязанности к телевизору и компьютерным играм. 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88840"/>
            <a:ext cx="417646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837451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Значение подвижных игр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84784"/>
            <a:ext cx="4066613" cy="4320480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развивают психические качества: внимание, память, воображение, самостоятельность;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учат соблюдать правила, осознанно действовать в изменяющихся игровых ситуациях; подчиняться общим требованиям, быть искренним, сопереживать, помогать друг другу;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активизируют дыхание, кровообращение, обменные процессы, способствуют формированию правильной осанки, профилактике плоскостопия;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развивают  физические качества: быстроту, силу, выносливость, ловкость, координацию, гибкость;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помогают овладеть пространственной терминологией, освоиться в коллективе;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пополняют словарный запас детей.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0" name="Picture 2" descr="C:\Users\Сэрджо\Desktop\мама работа\подвижные игры 4гр\DSC061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36096" y="1628800"/>
            <a:ext cx="3240360" cy="378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83081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125113" cy="924475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Классификация подвижных игр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71600" y="1484784"/>
            <a:ext cx="6911514" cy="760389"/>
          </a:xfrm>
        </p:spPr>
        <p:txBody>
          <a:bodyPr/>
          <a:lstStyle/>
          <a:p>
            <a:pPr algn="ctr"/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Подвижные игры классифицируются по разным параметрам: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9552" y="2389189"/>
            <a:ext cx="3941167" cy="356009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   по возрасту (игры для детей младшего дошкольного возраста, среднего дошкольного возраста, старшего дошкольного возраста);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 степени подвижности ребенка в игре (игры с малой, средней, большой подвижностью);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 видам движений (игры с бегом, с метанием, с прыжками, с лазанием и т.д.);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 содержанию (сюжетные, бессюжетные, игры-забавы).</a:t>
            </a:r>
          </a:p>
          <a:p>
            <a:pPr>
              <a:buFontTx/>
              <a:buChar char="-"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92080" y="2996952"/>
            <a:ext cx="3384376" cy="1944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1560" y="5805264"/>
            <a:ext cx="7234963" cy="41582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8" name="Picture 2" descr="C:\Users\Сэрджо\Desktop\мама работа\подвижные игры 4гр\DSC061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636912"/>
            <a:ext cx="4104456" cy="2940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0630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23080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Структурные компоненты подвижной игры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412776"/>
            <a:ext cx="6730910" cy="125921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сюжет (тема, идея);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правила;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двигательные действия 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3140968"/>
            <a:ext cx="8064896" cy="25202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Методика проведения подвижной игры в младшем дошкольном возрасте</a:t>
            </a:r>
          </a:p>
          <a:p>
            <a:pPr algn="ctr">
              <a:buNone/>
            </a:pPr>
            <a:endParaRPr lang="ru-RU" sz="1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Заинтересовывающий момент ( внесение атрибутов, загадывание загадок)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Совместная игровая деятельность (объяснение правил игры непосредственно в процессе самой игры и «взятие» педагогом на себя ведущей роли)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Анализ (всегда дается только положительный).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55576" y="4293096"/>
            <a:ext cx="7376947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83568" y="6021288"/>
            <a:ext cx="8064896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0"/>
            <a:ext cx="7125113" cy="136815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Характеристика подвижных игр детей младшего дошкольного возраста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341136" cy="230425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 3-4-летних детей мышление конкретно, внимание неустойчиво, поэтому содержание игр должно быть доступным и сопровождаться текстом который раскрывает содержание игры. Это может быть короткая песенка или стихотворение («Солнышко и дождик», «У медведя во бору», «Мыши водят хоровод» и др.).</a:t>
            </a:r>
          </a:p>
          <a:p>
            <a:pPr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В играх детей этого возраста отсутствует </a:t>
            </a:r>
            <a:r>
              <a:rPr lang="ru-RU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соревновательность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Их увлекает процесс, а не результат.</a:t>
            </a:r>
          </a:p>
          <a:p>
            <a:pPr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Поэтому в младших группах детского сада наибольшее применение имеют сюжетные подвижные игры. А также простейшие игры без сюжета («Найди свой цвет», «Бегите ко мне» и др.) и игровые упражнения («Перешагни через палку», «Догони мяч», «Сбей кегли», «Проползи в воротца» и др.)</a:t>
            </a:r>
            <a:endParaRPr lang="ru-RU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C:\Users\Сэрджо\Desktop\мама работа\подвижные игры фото 4гр\DSC061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227063">
            <a:off x="1534206" y="4156069"/>
            <a:ext cx="1594907" cy="249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эрджо\Desktop\мама работа\подвижные игры фото 4гр\DSC061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4293096"/>
            <a:ext cx="245786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эрджо\Desktop\мама работа\подвижные игры фото 4гр\DSC061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71463">
            <a:off x="6236319" y="4228019"/>
            <a:ext cx="1603116" cy="229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1833707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Подвижные игры в режимных моментах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827584" y="1628800"/>
            <a:ext cx="7125112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Утренняя гимнастика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3" name="Picture 5" descr="C:\Users\Сэрджо\Desktop\мама работа\подвижные игры фото 4гр\DSC061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76872"/>
            <a:ext cx="453650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Старая Winда\Фото\для Марины\DSC041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636912"/>
            <a:ext cx="4120576" cy="3275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Текст 3"/>
          <p:cNvSpPr txBox="1">
            <a:spLocks/>
          </p:cNvSpPr>
          <p:nvPr/>
        </p:nvSpPr>
        <p:spPr>
          <a:xfrm>
            <a:off x="1115616" y="5445224"/>
            <a:ext cx="266429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«Самолеты»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3"/>
          <p:cNvSpPr txBox="1">
            <a:spLocks/>
          </p:cNvSpPr>
          <p:nvPr/>
        </p:nvSpPr>
        <p:spPr>
          <a:xfrm>
            <a:off x="5364088" y="5949280"/>
            <a:ext cx="266429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«Пузырь»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Утреннее и вечернее время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4653136"/>
            <a:ext cx="3471277" cy="63185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«Зайка беленький»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 descr="C:\Users\Сэрджо\Desktop\мама работа\подвижные игры фото 4гр\DSC061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447474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5004048" y="5517232"/>
            <a:ext cx="3471277" cy="487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«Воробушки и автомобиль»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3" name="Picture 5" descr="C:\Users\Сэрджо\Desktop\мама работа\подвижные игры фото 4гр\DSC061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318686"/>
            <a:ext cx="4302000" cy="2941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787</TotalTime>
  <Words>625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Подвижные игры в младшем дошкольном возрасте </vt:lpstr>
      <vt:lpstr>Слайд 2</vt:lpstr>
      <vt:lpstr>Актуальность</vt:lpstr>
      <vt:lpstr>Значение подвижных игр</vt:lpstr>
      <vt:lpstr>Классификация подвижных игр</vt:lpstr>
      <vt:lpstr>Структурные компоненты подвижной игры</vt:lpstr>
      <vt:lpstr>Характеристика подвижных игр детей младшего дошкольного возраста</vt:lpstr>
      <vt:lpstr>Подвижные игры в режимных моментах</vt:lpstr>
      <vt:lpstr>Утреннее и вечернее время </vt:lpstr>
      <vt:lpstr>Прогулка </vt:lpstr>
      <vt:lpstr>Музыкальное развитие и физическое развитие</vt:lpstr>
      <vt:lpstr>   П/и «Мыши водят хоровод» Цель: приучать детей ходить и бегать легко, на носках, не наталкиваясь друг на друга; ориентироваться в пространстве, менять движение по сигналу воспитателя.  </vt:lpstr>
      <vt:lpstr>П/и «Воробушки и автомобиль» Цель: приучать детей бегать в разных направлениях, не наталкиваясь друг на друга, начинать движение и менять его по сигналу воспитателя, находить свое место.</vt:lpstr>
      <vt:lpstr>П/и «Лохматый пес»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 в жизни дошкольников</dc:title>
  <dc:creator>ira</dc:creator>
  <cp:lastModifiedBy>Сэрджо</cp:lastModifiedBy>
  <cp:revision>78</cp:revision>
  <dcterms:created xsi:type="dcterms:W3CDTF">2013-11-17T09:52:35Z</dcterms:created>
  <dcterms:modified xsi:type="dcterms:W3CDTF">2018-01-25T06:27:10Z</dcterms:modified>
</cp:coreProperties>
</file>