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24" r:id="rId1"/>
  </p:sldMasterIdLst>
  <p:sldIdLst>
    <p:sldId id="256" r:id="rId2"/>
    <p:sldId id="257" r:id="rId3"/>
    <p:sldId id="278" r:id="rId4"/>
    <p:sldId id="258" r:id="rId5"/>
    <p:sldId id="277" r:id="rId6"/>
    <p:sldId id="270" r:id="rId7"/>
    <p:sldId id="260" r:id="rId8"/>
    <p:sldId id="261" r:id="rId9"/>
    <p:sldId id="262" r:id="rId10"/>
    <p:sldId id="263" r:id="rId11"/>
    <p:sldId id="274" r:id="rId12"/>
    <p:sldId id="268" r:id="rId13"/>
    <p:sldId id="275" r:id="rId14"/>
    <p:sldId id="273" r:id="rId15"/>
    <p:sldId id="269" r:id="rId16"/>
    <p:sldId id="265" r:id="rId17"/>
    <p:sldId id="271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8206680" cy="310569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 русского языка </a:t>
            </a:r>
            <a:b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6 классе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077072"/>
            <a:ext cx="7772400" cy="100811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учитель русского языка и литературы  Загирова Галия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Фариховна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055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28220523"/>
              </p:ext>
            </p:extLst>
          </p:nvPr>
        </p:nvGraphicFramePr>
        <p:xfrm>
          <a:off x="467544" y="1340767"/>
          <a:ext cx="8435280" cy="5500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320480"/>
              </a:tblGrid>
              <a:tr h="125441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 слово без НЕ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употребляется;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(небрежный, неуклюжий)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 есть противопоставление с союзом а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(не правдивый, а лживый);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3337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слово с НЕ можно заменить синонимом без НЕ или       близким по значению выражением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(недобрый - злой, нехороший - плохой);</a:t>
                      </a:r>
                    </a:p>
                    <a:p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есть слова </a:t>
                      </a:r>
                      <a:r>
                        <a:rPr lang="ru-RU" sz="1800" i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далеко не,   вовсе не,                             отнюдь не,   ничуть не,    нисколько не,      никому не </a:t>
                      </a:r>
                      <a:r>
                        <a:rPr lang="ru-RU" sz="1800" b="1" i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нисколько не интересная книга).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12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рядом с прилагательным есть наречия меры и степени, такие, как  </a:t>
                      </a:r>
                      <a:r>
                        <a:rPr lang="ru-RU" sz="1800" i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абсолютно, совершенно, очень, крайне, весьма, совсем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(абсолютно неправильное решение, совершенно ненадёжная программа).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СЛИТНО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если:          РАЗДЕЛЬНО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если: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42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Река, берег,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заросли, расстилаются, негустые, по.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Село, стоят ненастный, в, наш, дни.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Шарлык, не глубока, речка, мелка, а.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Неширокая, ведёт, здание, к, школа, дорога, сельская.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Составьте из данных слов предложения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802427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учебником</a:t>
            </a:r>
          </a:p>
          <a:p>
            <a:pPr marL="109728" indent="0"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Упражнение 356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951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Потрудились – отдохнем.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Встанем, глубоко вздохнем.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Влево, вправо поворот.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Три наклона, прямо встать,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Руки вниз и вверх поднять.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Руки плавно опустили,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Всем улыбки подарили.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6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мини –проекта </a:t>
            </a:r>
            <a:endParaRPr lang="ru-RU" sz="3600" dirty="0"/>
          </a:p>
        </p:txBody>
      </p:sp>
      <p:pic>
        <p:nvPicPr>
          <p:cNvPr id="5" name="Picture 2" descr="Мазитов Гали Ахметови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140650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Грачёв Иван Николаевич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9"/>
            <a:ext cx="117250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Гулеватый Кирилл Дмитриевич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12241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Степанов Никита Андреевич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7"/>
            <a:ext cx="1224136" cy="171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Галия\Рабочий стол\Фото для Уч года\htmlimage_ejw_10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249528"/>
            <a:ext cx="2232248" cy="155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2132856"/>
            <a:ext cx="1080120" cy="1642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4365104"/>
            <a:ext cx="1224137" cy="188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779912" y="134076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 текст, вставляя соответствующие прилагательные по теме урока, подберите заголовок к тексту.</a:t>
            </a: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7864" y="3068960"/>
            <a:ext cx="153617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All Users\Документы\Мои рисунки\P113063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64088" y="4509120"/>
            <a:ext cx="1584176" cy="1887263"/>
          </a:xfrm>
          <a:prstGeom prst="rect">
            <a:avLst/>
          </a:prstGeom>
          <a:noFill/>
        </p:spPr>
      </p:pic>
      <p:pic>
        <p:nvPicPr>
          <p:cNvPr id="2" name="Picture 2" descr="F:\2018-01-22-4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2276872"/>
            <a:ext cx="2135192" cy="15841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419872" y="551723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        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Райманов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Ильшат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Амирович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2080" y="3861049"/>
            <a:ext cx="1800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Тимиров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Нурислам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Нуриманович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8304" y="3861048"/>
            <a:ext cx="1584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Шайдуллина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Гузель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Загитовна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36096" y="638132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Никитин Олег Михайлович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80312" y="630932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Зайнуллина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Алия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Саитовна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5536" y="2852936"/>
            <a:ext cx="144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Степанов Н.А.</a:t>
            </a:r>
            <a:endParaRPr lang="ru-R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051720" y="2852937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/>
              <a:t>Мазитов</a:t>
            </a:r>
            <a:r>
              <a:rPr lang="ru-RU" sz="1200" dirty="0" smtClean="0"/>
              <a:t> Г.А.</a:t>
            </a:r>
            <a:endParaRPr lang="ru-R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39552" y="4941168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Грачёв И.Н.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835696" y="486916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err="1" smtClean="0"/>
              <a:t>Гулеватый</a:t>
            </a:r>
            <a:r>
              <a:rPr lang="ru-RU" sz="1200" dirty="0" smtClean="0"/>
              <a:t> К.Д.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2737458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63272" cy="93610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Родной край- сердцу рай!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Documents and Settings\Галия\Рабочий стол\Фото для Уч года\346763a084fae306a1b978c179ab0cb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24743"/>
            <a:ext cx="4104456" cy="277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05064"/>
            <a:ext cx="410445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417646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5" descr="IMG_77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3"/>
            <a:ext cx="4176464" cy="266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512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Яркий, красочный, веселый,</a:t>
            </a:r>
          </a:p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к тому же еще новый!</a:t>
            </a:r>
          </a:p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Современный, деловой,</a:t>
            </a:r>
          </a:p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Даже очень непростой.</a:t>
            </a:r>
          </a:p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Познавательный, научный</a:t>
            </a:r>
          </a:p>
          <a:p>
            <a:pPr marL="109728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И совсем-совсем нескучный.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20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/>
          </a:p>
          <a:p>
            <a:pPr marL="109728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Написать небольшое </a:t>
            </a:r>
          </a:p>
          <a:p>
            <a:pPr marL="109728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</a:p>
          <a:p>
            <a:pPr marL="109728" indent="0"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 тему «За что я люблю свой родной край?»,</a:t>
            </a:r>
          </a:p>
          <a:p>
            <a:pPr marL="109728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09728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используя имена прилагательные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321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3" y="1290352"/>
            <a:ext cx="7560841" cy="47395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108012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8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урок!</a:t>
            </a:r>
            <a:br>
              <a:rPr lang="ru-RU" sz="8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/>
          </a:p>
        </p:txBody>
      </p:sp>
      <p:pic>
        <p:nvPicPr>
          <p:cNvPr id="4" name="Picture 10" descr="flowers1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3" y="1290352"/>
            <a:ext cx="7560841" cy="473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076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Какая часть речи называется именем прилагательным?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разряды бывают у имён прилагательных?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Сколько степеней сравнений у прилагательных?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изменяются имена прилагательные?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Каким членом предложения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 роль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прилагательные в речи?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прилагательное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847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Галия\Рабочий стол\110ae9fdac9da8bcd0ade75269232f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5771" y="548680"/>
            <a:ext cx="445225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Галия\Рабочий стол\Фото для Уч года\1_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3878701" cy="240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33056"/>
            <a:ext cx="453650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697" y="548680"/>
            <a:ext cx="4064531" cy="286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Галия\Рабочий стол\Фото для Уч года\1_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77119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р м е к е </a:t>
            </a:r>
            <a:r>
              <a:rPr lang="ru-RU" sz="6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о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Documents and Settings\Галия\Рабочий стол\110ae9fdac9da8bcd0ade75269232f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59501"/>
            <a:ext cx="4536504" cy="286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20952"/>
            <a:ext cx="4536504" cy="24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796" y="4120317"/>
            <a:ext cx="3620499" cy="254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9534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Село Ермекеево необъятное. Оно расположено на не обрывистом, а пологом берегу реки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Величаво носит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свои неспешные воды в Ик.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Ермекеево – неповторимый уголок земли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Прочитайте предложения и найдите имена прилагательные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42387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Правописание </a:t>
            </a:r>
          </a:p>
          <a:p>
            <a:pPr marL="109728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 marL="109728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 именами прилагательными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867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Закрепить…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Уметь…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Развивать…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8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4400" dirty="0"/>
              <a:t>(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не)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настный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день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(не)высокие, а низкие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(не)густые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заросли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не)глубока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а мелка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вовсе </a:t>
            </a:r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(не)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удобная дорога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совсем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не)простой житель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дорога (не)широка</a:t>
            </a:r>
          </a:p>
        </p:txBody>
      </p:sp>
    </p:spTree>
    <p:extLst>
      <p:ext uri="{BB962C8B-B14F-4D97-AF65-F5344CB8AC3E}">
        <p14:creationId xmlns:p14="http://schemas.microsoft.com/office/powerpoint/2010/main" xmlns="" val="251119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6"/>
            <a:ext cx="4752528" cy="522582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ненастный день  </a:t>
            </a:r>
          </a:p>
          <a:p>
            <a:pPr marL="109728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негустые заросли </a:t>
            </a:r>
          </a:p>
          <a:p>
            <a:pPr marL="109728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совсем непростой  </a:t>
            </a: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житель </a:t>
            </a:r>
          </a:p>
          <a:p>
            <a:pPr marL="109728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дорога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неширока</a:t>
            </a:r>
          </a:p>
          <a:p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3106688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Слитно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4788024" y="1052736"/>
            <a:ext cx="4104456" cy="52258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высокие, а низкие облака</a:t>
            </a:r>
          </a:p>
          <a:p>
            <a:pPr marL="109728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вовсе не удобная дорога</a:t>
            </a:r>
          </a:p>
          <a:p>
            <a:pPr marL="109728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река не глубока, а мелка</a:t>
            </a:r>
          </a:p>
          <a:p>
            <a:endParaRPr lang="ru-RU" sz="3600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5004048" y="188640"/>
            <a:ext cx="3672408" cy="86409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37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Раздельно</a:t>
            </a:r>
            <a:br>
              <a:rPr lang="ru-RU" sz="37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658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442</TotalTime>
  <Words>508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Урок русского языка  в 6 классе</vt:lpstr>
      <vt:lpstr>Имя прилагательное</vt:lpstr>
      <vt:lpstr>Слайд 3</vt:lpstr>
      <vt:lpstr>Е р м е к е е в о</vt:lpstr>
      <vt:lpstr>Прочитайте предложения и найдите имена прилагательные</vt:lpstr>
      <vt:lpstr>Тема урока</vt:lpstr>
      <vt:lpstr>Цели урока</vt:lpstr>
      <vt:lpstr>Слайд 8</vt:lpstr>
      <vt:lpstr>     Слитно      </vt:lpstr>
      <vt:lpstr>    СЛИТНО, если:          РАЗДЕЛЬНО, если:</vt:lpstr>
      <vt:lpstr>Составьте из данных слов предложения</vt:lpstr>
      <vt:lpstr>Самостоятельная работа</vt:lpstr>
      <vt:lpstr>Физминутка  </vt:lpstr>
      <vt:lpstr>Создание мини –проекта </vt:lpstr>
      <vt:lpstr>Родной край- сердцу рай!</vt:lpstr>
      <vt:lpstr>Рефлексия</vt:lpstr>
      <vt:lpstr>Домашнее задание</vt:lpstr>
      <vt:lpstr> Спасибо за урок!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6 классе</dc:title>
  <cp:lastModifiedBy>Загирова Галия</cp:lastModifiedBy>
  <cp:revision>64</cp:revision>
  <dcterms:modified xsi:type="dcterms:W3CDTF">2018-01-23T10:51:25Z</dcterms:modified>
</cp:coreProperties>
</file>