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2" r:id="rId6"/>
    <p:sldId id="263" r:id="rId7"/>
    <p:sldId id="264" r:id="rId8"/>
    <p:sldId id="265" r:id="rId9"/>
    <p:sldId id="273" r:id="rId10"/>
    <p:sldId id="266" r:id="rId11"/>
    <p:sldId id="268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1B7307-FF7F-48A5-AD90-EE27AA4D3F81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B98C2F-E830-439D-8E8E-C00D213A67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E99179F-65B6-4F0A-8557-FE2402C1EB7A}"/>
              </a:ext>
            </a:extLst>
          </p:cNvPr>
          <p:cNvSpPr/>
          <p:nvPr/>
        </p:nvSpPr>
        <p:spPr>
          <a:xfrm>
            <a:off x="1403648" y="191683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Государственный природный заповедник </a:t>
            </a:r>
            <a:r>
              <a:rPr kumimoji="0" lang="ru-RU" altLang="ru-RU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Поронайский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32726F-2B86-4E03-AF51-109F5FDAA8A0}"/>
              </a:ext>
            </a:extLst>
          </p:cNvPr>
          <p:cNvSpPr/>
          <p:nvPr/>
        </p:nvSpPr>
        <p:spPr>
          <a:xfrm>
            <a:off x="4283968" y="4149080"/>
            <a:ext cx="4572000" cy="28058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DE32DE"/>
              </a:buClr>
              <a:defRPr/>
            </a:pPr>
            <a:r>
              <a:rPr lang="ru-RU" sz="3200" dirty="0">
                <a:solidFill>
                  <a:prstClr val="white">
                    <a:lumMod val="65000"/>
                    <a:lumOff val="35000"/>
                  </a:prstClr>
                </a:solidFill>
                <a:latin typeface="Century Gothic"/>
              </a:rPr>
              <a:t>Астахова И.А.</a:t>
            </a:r>
          </a:p>
          <a:p>
            <a:pPr algn="r">
              <a:defRPr/>
            </a:pPr>
            <a:r>
              <a:rPr lang="ru-RU" sz="2400" dirty="0"/>
              <a:t>Астахова И.А.</a:t>
            </a:r>
          </a:p>
          <a:p>
            <a:pPr algn="r">
              <a:defRPr/>
            </a:pPr>
            <a:r>
              <a:rPr lang="ru-RU" sz="2400" dirty="0"/>
              <a:t>Воспитатель МБДОУ№8 «Огонек»</a:t>
            </a:r>
          </a:p>
          <a:p>
            <a:pPr lvl="0" algn="r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DE32DE"/>
              </a:buClr>
              <a:defRPr/>
            </a:pPr>
            <a:r>
              <a:rPr lang="ru-RU" sz="3200" dirty="0">
                <a:solidFill>
                  <a:prstClr val="white">
                    <a:lumMod val="65000"/>
                    <a:lumOff val="35000"/>
                  </a:prstClr>
                </a:solidFill>
                <a:latin typeface="Century Gothic"/>
              </a:rPr>
              <a:t>Воспитатель МБДОУ№8 «Огонек»</a:t>
            </a: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Scy;&amp;iecy;&amp;vcy;&amp;iecy;&amp;rcy;&amp;ncy;&amp;ycy;&amp;jcy; &amp;ocy;&amp;lcy;&amp;iecy;&amp;ncy;&amp;soft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485778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5286388"/>
            <a:ext cx="28388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Северный олень</a:t>
            </a:r>
          </a:p>
        </p:txBody>
      </p:sp>
      <p:pic>
        <p:nvPicPr>
          <p:cNvPr id="4" name="Рисунок 3" descr="&amp;Pcy;&amp;yacy;&amp;tcy;&amp;ncy;&amp;icy;&amp;scy;&amp;tcy;&amp;acy;&amp;yacy; &amp;ncy;&amp;iecy;&amp;rcy;&amp;p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000108"/>
            <a:ext cx="328614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86446" y="5143512"/>
            <a:ext cx="2985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Пятнистая нерпа</a:t>
            </a:r>
          </a:p>
        </p:txBody>
      </p:sp>
    </p:spTree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nimalreader.ru/wp-content/uploads/2014/10/maxresdefault4-e141356826497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0259">
            <a:off x="294785" y="1873105"/>
            <a:ext cx="442915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Розовая чайка</a:t>
            </a:r>
          </a:p>
        </p:txBody>
      </p:sp>
      <p:pic>
        <p:nvPicPr>
          <p:cNvPr id="7170" name="Picture 2" descr="http://www.stihi.ru/pics/2013/01/04/26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68239">
            <a:off x="4485181" y="3276104"/>
            <a:ext cx="4270230" cy="286639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omerangclub.ru/up/photos/album/massupload/puteshestviya/zapovednik-poronaiskii/zapovednik-poronaiskii%2830%2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928671"/>
            <a:ext cx="3643338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Gcy;&amp;ncy;&amp;iecy;&amp;zcy;&amp;dcy;&amp;ocy; &amp;bcy;&amp;iecy;&amp;lcy;&amp;ocy;&amp;pcy;&amp;lcy;&amp;iecy;&amp;chcy;&amp;iecy;&amp;gcy;&amp;ocy; &amp;ocy;&amp;rcy;&amp;lcy;&amp;acy;&amp;n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71546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Bcy;&amp;iecy;&amp;lcy;&amp;ocy;&amp;pcy;&amp;lcy;&amp;iecy;&amp;chcy;&amp;icy;&amp;jcy; &amp;ocy;&amp;rcy;&amp;lcy;&amp;acy;&amp;n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071942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926131" y="5929330"/>
            <a:ext cx="3217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/>
              <a:t>Белоплечий</a:t>
            </a:r>
            <a:r>
              <a:rPr lang="ru-RU" sz="2800" dirty="0"/>
              <a:t> орлан</a:t>
            </a:r>
          </a:p>
        </p:txBody>
      </p:sp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Lcy;&amp;iecy;&amp;bcy;&amp;iecy;&amp;dcy;&amp;softcy;-&amp;kcy;&amp;lcy;&amp;icy;&amp;kcy;&amp;ucy;&amp;n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3857628"/>
            <a:ext cx="2304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Лебедь-кликун</a:t>
            </a:r>
          </a:p>
        </p:txBody>
      </p:sp>
      <p:pic>
        <p:nvPicPr>
          <p:cNvPr id="4" name="Рисунок 3" descr="&amp;Dcy;&amp;icy;&amp;kcy;&amp;ucy;&amp;sh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857232"/>
            <a:ext cx="371477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00760" y="4143380"/>
            <a:ext cx="1292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Дикуша</a:t>
            </a:r>
          </a:p>
        </p:txBody>
      </p:sp>
      <p:pic>
        <p:nvPicPr>
          <p:cNvPr id="6" name="Рисунок 5" descr="&amp;acy;&amp;mcy;&amp;ucy;&amp;rcy;&amp;scy;&amp;kcy;&amp;acy;&amp;yacy; &amp;vcy;&amp;ycy;&amp;pcy;&amp;soft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429132"/>
            <a:ext cx="3857652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215074" y="5857892"/>
            <a:ext cx="2296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Амурская выпь</a:t>
            </a:r>
          </a:p>
        </p:txBody>
      </p:sp>
    </p:spTree>
  </p:cSld>
  <p:clrMapOvr>
    <a:masterClrMapping/>
  </p:clrMapOvr>
  <p:transition>
    <p:wheel spokes="8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scy;&amp;acy;&amp;khcy;&amp;acy;&amp;lcy;&amp;icy;&amp;ncy;&amp;scy;&amp;kcy;&amp;icy;&amp;jcy; &amp;tcy;&amp;acy;&amp;jcy;&amp;mcy;&amp;iecy;&amp;ncy;&amp;soft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4572008"/>
            <a:ext cx="37977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Сахалинский таймень</a:t>
            </a:r>
          </a:p>
        </p:txBody>
      </p:sp>
      <p:pic>
        <p:nvPicPr>
          <p:cNvPr id="4" name="Рисунок 3" descr="http://www.floranimal.ru/national/images/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000108"/>
            <a:ext cx="314327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Kcy;&amp;acy;&amp;scy;&amp;acy;&amp;tcy;&amp;kcy;&amp;i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286232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388" y="3643314"/>
            <a:ext cx="13217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Касатки</a:t>
            </a:r>
          </a:p>
        </p:txBody>
      </p:sp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oomerangclub.ru/up/images/informaciya/priroda-sakhalina-i-kuril/multemediinie-diski/OOPT/images/photo/f%2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3999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7772400" cy="1362456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4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8577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sakhcube.ru/2/g/616/map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3714776" cy="35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.900igr.net:10/datas/matematika/Slozhenie-i-vychitanie-v-predelakh-100/0019-019-Beregite-eti-zemli-eti-vody-Dazhe-maluju-bylinochku-ljubja-Beregit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worlds.ru/photo/russia_051020092115_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786742" cy="571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E:\краснокнижники\Изображение 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Pcy;&amp;ocy;&amp;lcy;&amp;ycy;&amp;ncy;&amp;softcy; &amp;Scy;&amp;tcy;&amp;iecy;&amp;lcy;&amp;lcy;&amp;iecy;&amp;rcy;&amp;a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36433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&amp;Kcy;&amp;ocy;&amp;lcy;&amp;ocy;&amp;scy;&amp;ncy;&amp;yacy;&amp;kcy; &amp;mcy;&amp;yacy;&amp;gcy;&amp;kcy;&amp;icy;&amp;j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14422"/>
            <a:ext cx="4214842" cy="378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5072074"/>
            <a:ext cx="39873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Полынь </a:t>
            </a:r>
            <a:r>
              <a:rPr lang="ru-RU" sz="3600" dirty="0" err="1"/>
              <a:t>Стеллера</a:t>
            </a:r>
            <a:r>
              <a:rPr lang="ru-RU" sz="36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5072074"/>
            <a:ext cx="38499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err="1"/>
              <a:t>Колосняк</a:t>
            </a:r>
            <a:r>
              <a:rPr lang="ru-RU" sz="3600" dirty="0"/>
              <a:t> мягкий</a:t>
            </a:r>
          </a:p>
        </p:txBody>
      </p:sp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49169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Редкие виды растений</a:t>
            </a:r>
          </a:p>
        </p:txBody>
      </p:sp>
      <p:pic>
        <p:nvPicPr>
          <p:cNvPr id="3" name="Рисунок 2" descr="&amp;Rcy;&amp;iecy;&amp;dcy;&amp;kcy;&amp;icy;&amp;iecy; &amp;vcy;&amp;icy;&amp;dcy;&amp;ycy; &amp;rcy;&amp;acy;&amp;scy;&amp;tcy;&amp;iecy;&amp;ncy;&amp;icy;&amp;j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860981">
            <a:off x="428596" y="1357298"/>
            <a:ext cx="3284238" cy="2069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_&amp;pcy;&amp;ucy;&amp;shcy;&amp;icy;&amp;ts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285860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Vcy;&amp;iecy;&amp;ncy;&amp;iecy;&amp;rcy;&amp;icy;&amp;ncy; &amp;bcy;&amp;acy;&amp;shcy;&amp;mcy;&amp;acy;&amp;chcy;&amp;ocy;&amp;k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786190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86314" y="6143644"/>
            <a:ext cx="286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Венерин башмачок</a:t>
            </a:r>
          </a:p>
        </p:txBody>
      </p:sp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Acy;&amp;zcy;&amp;icy;&amp;acy;&amp;tcy;&amp;scy;&amp;kcy;&amp;icy;&amp;jcy; &amp;bcy;&amp;ucy;&amp;rcy;&amp;ucy;&amp;ncy;&amp;dcy;&amp;ucy;&amp;k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4573292" cy="27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3929066"/>
            <a:ext cx="35217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Азиатский бурундук</a:t>
            </a:r>
          </a:p>
        </p:txBody>
      </p:sp>
      <p:pic>
        <p:nvPicPr>
          <p:cNvPr id="4" name="Рисунок 3" descr="&amp;Lcy;&amp;icy;&amp;scy;&amp;icy;&amp;ts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143248"/>
            <a:ext cx="364333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29256" y="1857364"/>
            <a:ext cx="319086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Лиса </a:t>
            </a:r>
          </a:p>
        </p:txBody>
      </p:sp>
    </p:spTree>
  </p:cSld>
  <p:clrMapOvr>
    <a:masterClrMapping/>
  </p:clrMapOvr>
  <p:transition>
    <p:wheel spokes="8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ba86a86d49dc192b5bcfa645e56f980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857916" cy="3899234"/>
          </a:xfrm>
          <a:prstGeom prst="rect">
            <a:avLst/>
          </a:prstGeom>
          <a:noFill/>
        </p:spPr>
      </p:pic>
      <p:pic>
        <p:nvPicPr>
          <p:cNvPr id="1028" name="Picture 4" descr="http://static.sakh.com/info/p/photos/94/94668/f53c76b21b55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8388" y="3143248"/>
            <a:ext cx="5575611" cy="371475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29322" y="704088"/>
            <a:ext cx="2833678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Сивучи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60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Century Gothic</vt:lpstr>
      <vt:lpstr>Constantia</vt:lpstr>
      <vt:lpstr>Georgia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Лиса </vt:lpstr>
      <vt:lpstr>Сивучи </vt:lpstr>
      <vt:lpstr>Презентация PowerPoint</vt:lpstr>
      <vt:lpstr>Розовая чайка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11</cp:revision>
  <dcterms:created xsi:type="dcterms:W3CDTF">2016-04-21T04:46:49Z</dcterms:created>
  <dcterms:modified xsi:type="dcterms:W3CDTF">2018-01-25T03:10:30Z</dcterms:modified>
</cp:coreProperties>
</file>