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57" r:id="rId4"/>
    <p:sldId id="258" r:id="rId5"/>
    <p:sldId id="261" r:id="rId6"/>
    <p:sldId id="260" r:id="rId7"/>
    <p:sldId id="262" r:id="rId8"/>
    <p:sldId id="264" r:id="rId9"/>
    <p:sldId id="265" r:id="rId10"/>
    <p:sldId id="266" r:id="rId11"/>
    <p:sldId id="269" r:id="rId12"/>
    <p:sldId id="267" r:id="rId13"/>
    <p:sldId id="268" r:id="rId14"/>
    <p:sldId id="272" r:id="rId15"/>
    <p:sldId id="270" r:id="rId16"/>
    <p:sldId id="271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3" d="100"/>
          <a:sy n="63" d="100"/>
        </p:scale>
        <p:origin x="-137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B29098-A40B-4D5B-9DAB-176C27E9A9A2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B04C9E-49C1-4805-9E25-6907616BF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B29098-A40B-4D5B-9DAB-176C27E9A9A2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B04C9E-49C1-4805-9E25-6907616BF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B29098-A40B-4D5B-9DAB-176C27E9A9A2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B04C9E-49C1-4805-9E25-6907616BF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B29098-A40B-4D5B-9DAB-176C27E9A9A2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B04C9E-49C1-4805-9E25-6907616BF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B29098-A40B-4D5B-9DAB-176C27E9A9A2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B04C9E-49C1-4805-9E25-6907616BF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B29098-A40B-4D5B-9DAB-176C27E9A9A2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B04C9E-49C1-4805-9E25-6907616BF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B29098-A40B-4D5B-9DAB-176C27E9A9A2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B04C9E-49C1-4805-9E25-6907616BF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B29098-A40B-4D5B-9DAB-176C27E9A9A2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B04C9E-49C1-4805-9E25-6907616BF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B29098-A40B-4D5B-9DAB-176C27E9A9A2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B04C9E-49C1-4805-9E25-6907616BF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B29098-A40B-4D5B-9DAB-176C27E9A9A2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B04C9E-49C1-4805-9E25-6907616BF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B29098-A40B-4D5B-9DAB-176C27E9A9A2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B04C9E-49C1-4805-9E25-6907616BFE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2B29098-A40B-4D5B-9DAB-176C27E9A9A2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8B04C9E-49C1-4805-9E25-6907616BF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722376" y="476672"/>
            <a:ext cx="7772400" cy="374441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Детский сад 1812</a:t>
            </a:r>
            <a:br>
              <a:rPr lang="ru-RU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ФИЗКУЛЬТУРНО-ОЗДОРОВИТЕЛЬНАЯ РАБОТА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type="subTitle" idx="1"/>
          </p:nvPr>
        </p:nvSpPr>
        <p:spPr>
          <a:xfrm>
            <a:off x="722376" y="5157192"/>
            <a:ext cx="7772400" cy="1296144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2-я младшая группа</a:t>
            </a:r>
          </a:p>
          <a:p>
            <a:pPr algn="l">
              <a:buNone/>
            </a:pPr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Воспитатель Кувшинова Елена            Евгеньевна</a:t>
            </a:r>
          </a:p>
          <a:p>
            <a:pPr>
              <a:buNone/>
            </a:pPr>
            <a:endParaRPr lang="ru-RU" sz="2400" b="1" dirty="0" smtClean="0"/>
          </a:p>
        </p:txBody>
      </p:sp>
      <p:pic>
        <p:nvPicPr>
          <p:cNvPr id="5" name="Рисунок 4" descr="exercise_ball_blu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300192" y="3284984"/>
            <a:ext cx="2304256" cy="216024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83568" y="530225"/>
            <a:ext cx="7848872" cy="4187825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Выполнение комплекса утренней гимнастики «Птички» (</a:t>
            </a:r>
            <a:r>
              <a:rPr lang="ru-RU" b="1" dirty="0" err="1" smtClean="0">
                <a:solidFill>
                  <a:srgbClr val="0070C0"/>
                </a:solidFill>
              </a:rPr>
              <a:t>Н.А.Метлов</a:t>
            </a:r>
            <a:r>
              <a:rPr lang="ru-RU" b="1" dirty="0" smtClean="0">
                <a:solidFill>
                  <a:srgbClr val="0070C0"/>
                </a:solidFill>
              </a:rPr>
              <a:t>)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дети 0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20571474">
            <a:off x="762163" y="2261851"/>
            <a:ext cx="2929961" cy="3906614"/>
          </a:xfrm>
          <a:prstGeom prst="rect">
            <a:avLst/>
          </a:prstGeom>
        </p:spPr>
      </p:pic>
      <p:pic>
        <p:nvPicPr>
          <p:cNvPr id="6" name="Рисунок 5" descr="дети 03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720864">
            <a:off x="5572125" y="2451307"/>
            <a:ext cx="2754306" cy="3672408"/>
          </a:xfrm>
          <a:prstGeom prst="rect">
            <a:avLst/>
          </a:prstGeom>
        </p:spPr>
      </p:pic>
      <p:pic>
        <p:nvPicPr>
          <p:cNvPr id="5" name="Рисунок 4" descr="дети 03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915816" y="1772816"/>
            <a:ext cx="3186354" cy="4248472"/>
          </a:xfrm>
          <a:prstGeom prst="rect">
            <a:avLst/>
          </a:prstGeom>
        </p:spPr>
      </p:pic>
    </p:spTree>
  </p:cSld>
  <p:clrMapOvr>
    <a:masterClrMapping/>
  </p:clrMapOvr>
  <p:transition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67544" y="530225"/>
            <a:ext cx="8136904" cy="4187825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Игровые упражнения на равновесие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дети 04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55576" y="1265379"/>
            <a:ext cx="3600400" cy="4800533"/>
          </a:xfrm>
          <a:prstGeom prst="rect">
            <a:avLst/>
          </a:prstGeom>
        </p:spPr>
      </p:pic>
      <p:pic>
        <p:nvPicPr>
          <p:cNvPr id="5" name="Рисунок 4" descr="дети 04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88024" y="1268761"/>
            <a:ext cx="3652379" cy="4869838"/>
          </a:xfrm>
          <a:prstGeom prst="rect">
            <a:avLst/>
          </a:prstGeom>
        </p:spPr>
      </p:pic>
    </p:spTree>
  </p:cSld>
  <p:clrMapOvr>
    <a:masterClrMapping/>
  </p:clrMapOvr>
  <p:transition>
    <p:wedg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95536" y="530225"/>
            <a:ext cx="8352928" cy="59231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Физкультминутка</a:t>
            </a:r>
            <a:r>
              <a:rPr lang="ru-RU" dirty="0" smtClean="0">
                <a:solidFill>
                  <a:srgbClr val="0070C0"/>
                </a:solidFill>
              </a:rPr>
              <a:t> способствует укреплению организма ребёнка, повышает его работоспособность.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Физкультминутка</a:t>
            </a:r>
            <a:r>
              <a:rPr lang="ru-RU" dirty="0" smtClean="0">
                <a:solidFill>
                  <a:srgbClr val="0070C0"/>
                </a:solidFill>
              </a:rPr>
              <a:t> проводится, с целью активно изменить деятельность детей и                                 этим ослабить утомление, а затем снова переключить их на продолжение занятия.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94d5021d5df3f4d509a01bd3721d89f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427984" y="3645024"/>
            <a:ext cx="4104456" cy="2664296"/>
          </a:xfrm>
          <a:prstGeom prst="rect">
            <a:avLst/>
          </a:prstGeom>
        </p:spPr>
      </p:pic>
    </p:spTree>
  </p:cSld>
  <p:clrMapOvr>
    <a:masterClrMapping/>
  </p:clrMapOvr>
  <p:transition>
    <p:wedg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323528" y="530225"/>
            <a:ext cx="4176464" cy="58511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Хорошо, когда 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активный отдых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связан с темой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занятия.</a:t>
            </a:r>
          </a:p>
          <a:p>
            <a:pPr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0070C0"/>
                </a:solidFill>
              </a:rPr>
              <a:t>Физкультминутка</a:t>
            </a:r>
          </a:p>
          <a:p>
            <a:pPr>
              <a:buNone/>
            </a:pPr>
            <a:r>
              <a:rPr lang="ru-RU" i="1" dirty="0" smtClean="0">
                <a:solidFill>
                  <a:srgbClr val="0070C0"/>
                </a:solidFill>
              </a:rPr>
              <a:t>«Собираем урожай»</a:t>
            </a:r>
          </a:p>
          <a:p>
            <a:pPr>
              <a:buNone/>
            </a:pPr>
            <a:endParaRPr lang="ru-RU" dirty="0" smtClean="0">
              <a:solidFill>
                <a:srgbClr val="0070C0"/>
              </a:solidFill>
            </a:endParaRPr>
          </a:p>
        </p:txBody>
      </p:sp>
      <p:pic>
        <p:nvPicPr>
          <p:cNvPr id="7" name="Рисунок 6" descr="дети 03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499992" y="548680"/>
            <a:ext cx="4191929" cy="5589239"/>
          </a:xfrm>
          <a:prstGeom prst="rect">
            <a:avLst/>
          </a:prstGeom>
        </p:spPr>
      </p:pic>
    </p:spTree>
  </p:cSld>
  <p:clrMapOvr>
    <a:masterClrMapping/>
  </p:clrMapOvr>
  <p:transition>
    <p:wedg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51520" y="332657"/>
            <a:ext cx="8640960" cy="619268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Как вариант физкультминутки можно использовать </a:t>
            </a:r>
            <a:r>
              <a:rPr lang="ru-RU" b="1" dirty="0" smtClean="0">
                <a:solidFill>
                  <a:srgbClr val="0070C0"/>
                </a:solidFill>
              </a:rPr>
              <a:t>дыхательную гимнастику, </a:t>
            </a:r>
            <a:r>
              <a:rPr lang="ru-RU" dirty="0" smtClean="0">
                <a:solidFill>
                  <a:srgbClr val="0070C0"/>
                </a:solidFill>
              </a:rPr>
              <a:t>которая полезна тем, что:</a:t>
            </a:r>
          </a:p>
          <a:p>
            <a:pPr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-Улучшает носовое дыхание;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-Ликвидирует заболевания верхних дыхательных путей;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-Улучшает состояние </a:t>
            </a:r>
            <a:r>
              <a:rPr lang="ru-RU" dirty="0" err="1" smtClean="0">
                <a:solidFill>
                  <a:srgbClr val="0070C0"/>
                </a:solidFill>
              </a:rPr>
              <a:t>сердечно-сосудистой</a:t>
            </a:r>
            <a:r>
              <a:rPr lang="ru-RU" dirty="0" smtClean="0">
                <a:solidFill>
                  <a:srgbClr val="0070C0"/>
                </a:solidFill>
              </a:rPr>
              <a:t> системы;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-Ликвидирует различные неврозы;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-Улучшает зрение, память.</a:t>
            </a:r>
          </a:p>
          <a:p>
            <a:pPr>
              <a:buNone/>
            </a:pP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edg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ети 04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23928" y="404664"/>
            <a:ext cx="4515966" cy="6021288"/>
          </a:xfrm>
          <a:prstGeom prst="rect">
            <a:avLst/>
          </a:prstGeom>
        </p:spPr>
      </p:pic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323528" y="476672"/>
            <a:ext cx="3744416" cy="604867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Рисуем </a:t>
            </a:r>
            <a:r>
              <a:rPr lang="ru-RU" b="1" dirty="0" smtClean="0">
                <a:solidFill>
                  <a:srgbClr val="0070C0"/>
                </a:solidFill>
              </a:rPr>
              <a:t>листопад</a:t>
            </a:r>
            <a:r>
              <a:rPr lang="ru-RU" dirty="0" smtClean="0">
                <a:solidFill>
                  <a:srgbClr val="0070C0"/>
                </a:solidFill>
              </a:rPr>
              <a:t>—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Выполняем </a:t>
            </a:r>
            <a:r>
              <a:rPr lang="ru-RU" b="1" dirty="0" smtClean="0">
                <a:solidFill>
                  <a:srgbClr val="0070C0"/>
                </a:solidFill>
              </a:rPr>
              <a:t>дыхательную гимнастику </a:t>
            </a:r>
            <a:r>
              <a:rPr lang="ru-RU" i="1" dirty="0" smtClean="0">
                <a:solidFill>
                  <a:srgbClr val="0070C0"/>
                </a:solidFill>
              </a:rPr>
              <a:t>«Ветер дует на листочки»</a:t>
            </a:r>
            <a:endParaRPr lang="ru-RU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edg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ети 03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11960" y="476672"/>
            <a:ext cx="4482498" cy="5976664"/>
          </a:xfrm>
          <a:prstGeom prst="rect">
            <a:avLst/>
          </a:prstGeom>
        </p:spPr>
      </p:pic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323528" y="404664"/>
            <a:ext cx="3816424" cy="59766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Лепим угощения для ёжика—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учимся </a:t>
            </a:r>
            <a:r>
              <a:rPr lang="ru-RU" b="1" i="1" dirty="0" smtClean="0">
                <a:solidFill>
                  <a:srgbClr val="0070C0"/>
                </a:solidFill>
              </a:rPr>
              <a:t>дышать «как ёжик»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edg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zaryadka_dlya_detei-300x22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547664" y="1700808"/>
            <a:ext cx="5688631" cy="3767949"/>
          </a:xfrm>
          <a:prstGeom prst="rect">
            <a:avLst/>
          </a:prstGeom>
        </p:spPr>
      </p:pic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323528" y="332657"/>
            <a:ext cx="8352928" cy="6120679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Физкультурно-оздоровительная работа </a:t>
            </a:r>
            <a:r>
              <a:rPr lang="ru-RU" b="1" i="1" u="sng" dirty="0" smtClean="0">
                <a:solidFill>
                  <a:srgbClr val="0070C0"/>
                </a:solidFill>
              </a:rPr>
              <a:t>эффективна</a:t>
            </a:r>
            <a:r>
              <a:rPr lang="ru-RU" b="1" i="1" dirty="0" smtClean="0">
                <a:solidFill>
                  <a:srgbClr val="0070C0"/>
                </a:solidFill>
              </a:rPr>
              <a:t>, когда носит регулярный,  системный характер.</a:t>
            </a:r>
          </a:p>
          <a:p>
            <a:pPr>
              <a:buNone/>
            </a:pPr>
            <a:endParaRPr lang="ru-RU" b="1" i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БУДЬТЕ ЗДОРОВЫ!!!</a:t>
            </a:r>
          </a:p>
          <a:p>
            <a:pPr>
              <a:buNone/>
            </a:pPr>
            <a:endParaRPr lang="ru-RU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960438" y="549275"/>
            <a:ext cx="8183562" cy="2735263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rgbClr val="0070C0"/>
                </a:solidFill>
              </a:rPr>
              <a:t>ЦЕЛЬ физического воспитания:</a:t>
            </a:r>
            <a:br>
              <a:rPr lang="ru-RU" u="sng" dirty="0" smtClean="0">
                <a:solidFill>
                  <a:srgbClr val="0070C0"/>
                </a:solidFill>
              </a:rPr>
            </a:br>
            <a:r>
              <a:rPr lang="ru-RU" b="0" i="1" dirty="0" smtClean="0">
                <a:solidFill>
                  <a:srgbClr val="0070C0"/>
                </a:solidFill>
              </a:rPr>
              <a:t>-Всестороннее развитие личности;</a:t>
            </a:r>
            <a:br>
              <a:rPr lang="ru-RU" b="0" i="1" dirty="0" smtClean="0">
                <a:solidFill>
                  <a:srgbClr val="0070C0"/>
                </a:solidFill>
              </a:rPr>
            </a:br>
            <a:r>
              <a:rPr lang="ru-RU" b="0" i="1" dirty="0" smtClean="0">
                <a:solidFill>
                  <a:srgbClr val="0070C0"/>
                </a:solidFill>
              </a:rPr>
              <a:t>-Обеспечение физического здоровья.</a:t>
            </a:r>
            <a:endParaRPr lang="ru-RU" b="0" i="1" dirty="0">
              <a:solidFill>
                <a:srgbClr val="0070C0"/>
              </a:solidFill>
            </a:endParaRPr>
          </a:p>
        </p:txBody>
      </p:sp>
      <p:pic>
        <p:nvPicPr>
          <p:cNvPr id="9" name="Содержимое 8" descr="330026694634_86618_image00040.jpg"/>
          <p:cNvPicPr>
            <a:picLocks noGrp="1" noChangeAspect="1"/>
          </p:cNvPicPr>
          <p:nvPr>
            <p:ph idx="4294967295"/>
          </p:nvPr>
        </p:nvPicPr>
        <p:blipFill>
          <a:blip r:embed="rId2" cstate="screen"/>
          <a:stretch>
            <a:fillRect/>
          </a:stretch>
        </p:blipFill>
        <p:spPr>
          <a:xfrm>
            <a:off x="3426532" y="2852935"/>
            <a:ext cx="5321932" cy="3605363"/>
          </a:xfrm>
        </p:spPr>
      </p:pic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960438" y="4983163"/>
            <a:ext cx="8183562" cy="105251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/>
            </a:r>
            <a:br>
              <a:rPr lang="ru-RU" sz="4000" dirty="0" smtClean="0">
                <a:solidFill>
                  <a:srgbClr val="0070C0"/>
                </a:solidFill>
              </a:rPr>
            </a:br>
            <a:r>
              <a:rPr lang="ru-RU" sz="4000" dirty="0" smtClean="0">
                <a:solidFill>
                  <a:srgbClr val="0070C0"/>
                </a:solidFill>
              </a:rPr>
              <a:t/>
            </a:r>
            <a:br>
              <a:rPr lang="ru-RU" sz="4000" dirty="0" smtClean="0">
                <a:solidFill>
                  <a:srgbClr val="0070C0"/>
                </a:solidFill>
              </a:rPr>
            </a:br>
            <a:r>
              <a:rPr lang="ru-RU" sz="4000" dirty="0" smtClean="0">
                <a:solidFill>
                  <a:srgbClr val="0070C0"/>
                </a:solidFill>
              </a:rPr>
              <a:t/>
            </a:r>
            <a:br>
              <a:rPr lang="ru-RU" sz="4000" dirty="0" smtClean="0">
                <a:solidFill>
                  <a:srgbClr val="0070C0"/>
                </a:solidFill>
              </a:rPr>
            </a:br>
            <a:r>
              <a:rPr lang="ru-RU" sz="4000" dirty="0" smtClean="0">
                <a:solidFill>
                  <a:srgbClr val="0070C0"/>
                </a:solidFill>
              </a:rPr>
              <a:t/>
            </a:r>
            <a:br>
              <a:rPr lang="ru-RU" sz="4000" dirty="0" smtClean="0">
                <a:solidFill>
                  <a:srgbClr val="0070C0"/>
                </a:solidFill>
              </a:rPr>
            </a:br>
            <a:r>
              <a:rPr lang="ru-RU" sz="4000" dirty="0" smtClean="0">
                <a:solidFill>
                  <a:srgbClr val="0070C0"/>
                </a:solidFill>
              </a:rPr>
              <a:t>Формы работы с детьми по физическому воспитанию: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B0F0"/>
                </a:solidFill>
              </a:rPr>
              <a:t>- Утренняя гимнастика;</a:t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- Подвижные игры;</a:t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- Физкультминутки;</a:t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- Закаливание;</a:t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- Физкультурные праздники.</a:t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005-012-Zagartovuvannja-povtrjam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436096" y="3429000"/>
            <a:ext cx="2952328" cy="2952328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95536" y="530225"/>
            <a:ext cx="8424936" cy="4187825"/>
          </a:xfrm>
        </p:spPr>
        <p:txBody>
          <a:bodyPr>
            <a:normAutofit/>
          </a:bodyPr>
          <a:lstStyle/>
          <a:p>
            <a:pPr>
              <a:buNone/>
            </a:pPr>
            <a:endParaRPr lang="ru-RU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Организация системы закаливания</a:t>
            </a:r>
            <a:r>
              <a:rPr lang="ru-RU" dirty="0" smtClean="0">
                <a:solidFill>
                  <a:srgbClr val="0070C0"/>
                </a:solidFill>
              </a:rPr>
              <a:t>—важнейшая  часть физического воспитания детей дошкольного возраста. 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Лучшими </a:t>
            </a:r>
            <a:r>
              <a:rPr lang="ru-RU" b="1" dirty="0" smtClean="0">
                <a:solidFill>
                  <a:srgbClr val="0070C0"/>
                </a:solidFill>
              </a:rPr>
              <a:t>средствами закаливания </a:t>
            </a:r>
            <a:r>
              <a:rPr lang="ru-RU" dirty="0" smtClean="0">
                <a:solidFill>
                  <a:srgbClr val="0070C0"/>
                </a:solidFill>
              </a:rPr>
              <a:t>являются естественные силы природы: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воздух, солнце и вода.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 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323528" y="404664"/>
            <a:ext cx="3888432" cy="604867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Закаливание воздухом</a:t>
            </a:r>
            <a:r>
              <a:rPr lang="ru-RU" dirty="0" smtClean="0">
                <a:solidFill>
                  <a:srgbClr val="0070C0"/>
                </a:solidFill>
              </a:rPr>
              <a:t>—наиболее доступное средство закаливания в любое время года.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Систематическое </a:t>
            </a:r>
            <a:r>
              <a:rPr lang="ru-RU" dirty="0" smtClean="0">
                <a:solidFill>
                  <a:srgbClr val="0070C0"/>
                </a:solidFill>
              </a:rPr>
              <a:t>пребывание детей на воздухе способствует  более быстрой адаптации организма к смене температурных условий.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7" name="Рисунок 6" descr="дети 02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83968" y="404664"/>
            <a:ext cx="4536504" cy="6048672"/>
          </a:xfrm>
          <a:prstGeom prst="rect">
            <a:avLst/>
          </a:prstGeom>
        </p:spPr>
      </p:pic>
    </p:spTree>
  </p:cSld>
  <p:clrMapOvr>
    <a:masterClrMapping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67544" y="530225"/>
            <a:ext cx="8136904" cy="4187825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Положительное воздействие воздушных ванн повышается, если сочетается с </a:t>
            </a:r>
            <a:r>
              <a:rPr lang="ru-RU" b="1" dirty="0" smtClean="0">
                <a:solidFill>
                  <a:srgbClr val="0070C0"/>
                </a:solidFill>
              </a:rPr>
              <a:t>физической активностью.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В младшем дошкольном возрасте такой активностью являются </a:t>
            </a:r>
            <a:r>
              <a:rPr lang="ru-RU" b="1" dirty="0" smtClean="0">
                <a:solidFill>
                  <a:srgbClr val="0070C0"/>
                </a:solidFill>
              </a:rPr>
              <a:t>подвижные игры.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deti-s-myachom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491880" y="2852936"/>
            <a:ext cx="4464496" cy="3528392"/>
          </a:xfrm>
          <a:prstGeom prst="rect">
            <a:avLst/>
          </a:prstGeom>
        </p:spPr>
      </p:pic>
    </p:spTree>
  </p:cSld>
  <p:clrMapOvr>
    <a:masterClrMapping/>
  </p:clrMapOvr>
  <p:transition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95536" y="530225"/>
            <a:ext cx="8352928" cy="4187825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Подвижная игра «Мыши в кладовой»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дети 02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04048" y="1340768"/>
            <a:ext cx="3759882" cy="5013176"/>
          </a:xfrm>
          <a:prstGeom prst="rect">
            <a:avLst/>
          </a:prstGeom>
        </p:spPr>
      </p:pic>
      <p:pic>
        <p:nvPicPr>
          <p:cNvPr id="8" name="Рисунок 7" descr="дети 01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5536" y="1340768"/>
            <a:ext cx="3816424" cy="5088565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39552" y="530225"/>
            <a:ext cx="8136904" cy="4187825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Утренняя гимнастика </a:t>
            </a:r>
            <a:r>
              <a:rPr lang="ru-RU" dirty="0" smtClean="0">
                <a:solidFill>
                  <a:srgbClr val="0070C0"/>
                </a:solidFill>
              </a:rPr>
              <a:t>в детском саду имеет большое оздоровительное значение и является обязательной частью распорядка дня.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616bfc1bc6d10eedbf3e352e886649187d3d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331640" y="2492896"/>
            <a:ext cx="6573252" cy="367746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323528" y="530225"/>
            <a:ext cx="2880320" cy="59231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Гимнастика</a:t>
            </a:r>
            <a:r>
              <a:rPr lang="ru-RU" dirty="0" smtClean="0">
                <a:solidFill>
                  <a:srgbClr val="0070C0"/>
                </a:solidFill>
              </a:rPr>
              <a:t> создаёт у детей бодрое настроение и благоприятно влияет на их нервно-психическую деятельность.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Рисунок 5" descr="DSC0433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131840" y="2420888"/>
            <a:ext cx="5677458" cy="4065340"/>
          </a:xfrm>
          <a:prstGeom prst="rect">
            <a:avLst/>
          </a:prstGeom>
        </p:spPr>
      </p:pic>
    </p:spTree>
  </p:cSld>
  <p:clrMapOvr>
    <a:masterClrMapping/>
  </p:clrMapOvr>
  <p:transition>
    <p:wedg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345</TotalTime>
  <Words>264</Words>
  <Application>Microsoft Office PowerPoint</Application>
  <PresentationFormat>Экран (4:3)</PresentationFormat>
  <Paragraphs>53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Аспект</vt:lpstr>
      <vt:lpstr>          Детский сад 1812  ФИЗКУЛЬТУРНО-ОЗДОРОВИТЕЛЬНАЯ РАБОТА </vt:lpstr>
      <vt:lpstr>ЦЕЛЬ физического воспитания: -Всестороннее развитие личности; -Обеспечение физического здоровья.</vt:lpstr>
      <vt:lpstr>    Формы работы с детьми по физическому воспитанию:  - Утренняя гимнастика; - Подвижные игры; - Физкультминутки; - Закаливание; - Физкультурные праздники.  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Acer</cp:lastModifiedBy>
  <cp:revision>51</cp:revision>
  <dcterms:created xsi:type="dcterms:W3CDTF">2013-10-16T08:58:58Z</dcterms:created>
  <dcterms:modified xsi:type="dcterms:W3CDTF">2018-01-25T19:06:21Z</dcterms:modified>
</cp:coreProperties>
</file>