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azetahot.ru/uploads/posts/2012-12/1355792646_eda-v-sadike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857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857232"/>
            <a:ext cx="7286676" cy="4781568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Посуда</a:t>
            </a: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Кухонная       Столовая     Столовые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посуда:           посуда:        приборы:</a:t>
            </a:r>
          </a:p>
          <a:p>
            <a:pPr marL="514350" indent="-51435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кастрюли          1. тарелки         1. ложки</a:t>
            </a:r>
          </a:p>
          <a:p>
            <a:pPr marL="514350" indent="-51435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сковороды       2. кружки          2. вилки</a:t>
            </a:r>
          </a:p>
          <a:p>
            <a:pPr marL="514350" indent="-51435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 чайник              3. чайные          3. ножи</a:t>
            </a:r>
          </a:p>
          <a:p>
            <a:pPr marL="514350" indent="-514350" algn="l"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 миски                чашки и </a:t>
            </a:r>
          </a:p>
          <a:p>
            <a:pPr marL="514350" indent="-514350" algn="l"/>
            <a:r>
              <a:rPr lang="ru-RU" sz="2800" b="1" dirty="0" smtClean="0">
                <a:solidFill>
                  <a:schemeClr val="tx1"/>
                </a:solidFill>
              </a:rPr>
              <a:t>                                      блюдца   </a:t>
            </a:r>
          </a:p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           </a:t>
            </a:r>
            <a:endParaRPr lang="ru-RU" sz="3600" b="1" dirty="0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786050" y="1357298"/>
            <a:ext cx="92869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036215" y="1464455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00628" y="1357298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Тема: Сервировка стола.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/>
          </a:p>
        </p:txBody>
      </p:sp>
      <p:pic>
        <p:nvPicPr>
          <p:cNvPr id="4" name="Рисунок 3" descr="http://missis-x.com/wp-content/uploads/2012/11/placesetting-400x2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86940"/>
            <a:ext cx="4929222" cy="309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Сервировка стола – это приготовление стола к приему  пищи ( завтрак, обед, ужин).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missis-x.com/wp-content/uploads/2012/11/x_31da915e-400x2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160904"/>
            <a:ext cx="4857784" cy="326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Правила сервировки стола:</a:t>
            </a:r>
          </a:p>
          <a:p>
            <a:pPr marL="514350" indent="-514350">
              <a:buAutoNum type="arabicPeriod"/>
            </a:pPr>
            <a:r>
              <a:rPr lang="ru-RU" dirty="0" smtClean="0"/>
              <a:t>Стол накрывают скатертью. Ее края должны свисать на 25-30 сантиметров.</a:t>
            </a:r>
          </a:p>
          <a:p>
            <a:pPr marL="514350" indent="-514350">
              <a:buAutoNum type="arabicPeriod"/>
            </a:pPr>
            <a:r>
              <a:rPr lang="ru-RU" dirty="0" smtClean="0"/>
              <a:t> Салфетки  кладут каждому или располагают в центре стола в </a:t>
            </a:r>
            <a:r>
              <a:rPr lang="ru-RU" dirty="0" err="1" smtClean="0"/>
              <a:t>салфетницах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Рисунок 3" descr="http://missis-x.com/wp-content/uploads/2012/11/661194717511534720-400x3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500437"/>
            <a:ext cx="4500594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3. Тарелки ставят по количеству людей, которые сядут за стол</a:t>
            </a:r>
            <a:r>
              <a:rPr lang="ru-RU" dirty="0" smtClean="0"/>
              <a:t>.</a:t>
            </a:r>
          </a:p>
          <a:p>
            <a:pPr marL="514350" indent="-514350">
              <a:buAutoNum type="arabicPeriod" startAt="4"/>
            </a:pPr>
            <a:r>
              <a:rPr lang="ru-RU" dirty="0" smtClean="0"/>
              <a:t>У </a:t>
            </a:r>
            <a:r>
              <a:rPr lang="ru-RU" dirty="0" smtClean="0"/>
              <a:t>каждой тарелки кладут столовые приборы: ложку и нож – справа, вилку – слева.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5" name="Рисунок 4" descr="http://missis-x.com/wp-content/uploads/2012/11/placesetting-400x2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214686"/>
            <a:ext cx="4929222" cy="309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5.  </a:t>
            </a:r>
            <a:r>
              <a:rPr lang="ru-RU" dirty="0" smtClean="0"/>
              <a:t>Чашку или стакан ставят справа от тарелки, немного впереди ее.</a:t>
            </a:r>
          </a:p>
          <a:p>
            <a:endParaRPr lang="ru-RU" dirty="0"/>
          </a:p>
        </p:txBody>
      </p:sp>
      <p:pic>
        <p:nvPicPr>
          <p:cNvPr id="4" name="Рисунок 3" descr="http://missis-x.com/wp-content/uploads/2012/11/41-317x3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571744"/>
            <a:ext cx="442915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6. Масло, соль, сахар, хлеб и т.д. расставляют так,  чтобы все сидящие за столом могли легко их достать.</a:t>
            </a:r>
          </a:p>
          <a:p>
            <a:pPr algn="ctr">
              <a:buNone/>
            </a:pPr>
            <a:r>
              <a:rPr lang="ru-RU" dirty="0" smtClean="0"/>
              <a:t> </a:t>
            </a:r>
            <a:endParaRPr lang="ru-RU" i="1" dirty="0"/>
          </a:p>
        </p:txBody>
      </p:sp>
      <p:pic>
        <p:nvPicPr>
          <p:cNvPr id="4" name="Рисунок 3" descr="http://www.gazetahot.ru/uploads/posts/2012-12/1355792646_eda-v-sadike.jpg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9" y="2357430"/>
            <a:ext cx="557216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Важно помнить, что успех простого обеда или праздничного ужина во многом зависит от умения красиво и правильно оформить стол, создать максимальные удобства для всех. Такое скучное слово, как «Сервировка» может означать процесс творческий и приятный, сделать жизнь красивой, а обеды и ужины  превратить в особое удовольствие.</a:t>
            </a:r>
            <a:endParaRPr lang="ru-RU" sz="2800" dirty="0"/>
          </a:p>
        </p:txBody>
      </p:sp>
      <p:pic>
        <p:nvPicPr>
          <p:cNvPr id="4" name="Рисунок 3" descr="https://www.passion.ru/imgs/2017/05/13/16/921433/7e5523d12dd2c983e3f3f6a171f168042e14a5f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929066"/>
            <a:ext cx="522604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Спасибо за работу!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3" y="1785926"/>
            <a:ext cx="6280271" cy="397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219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Киркица</cp:lastModifiedBy>
  <cp:revision>12</cp:revision>
  <dcterms:modified xsi:type="dcterms:W3CDTF">2018-01-24T00:32:55Z</dcterms:modified>
</cp:coreProperties>
</file>