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4"/>
  </p:notesMasterIdLst>
  <p:sldIdLst>
    <p:sldId id="267" r:id="rId2"/>
    <p:sldId id="295" r:id="rId3"/>
    <p:sldId id="297" r:id="rId4"/>
    <p:sldId id="296" r:id="rId5"/>
    <p:sldId id="256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275" r:id="rId14"/>
    <p:sldId id="268" r:id="rId15"/>
    <p:sldId id="261" r:id="rId16"/>
    <p:sldId id="262" r:id="rId17"/>
    <p:sldId id="290" r:id="rId18"/>
    <p:sldId id="271" r:id="rId19"/>
    <p:sldId id="279" r:id="rId20"/>
    <p:sldId id="273" r:id="rId21"/>
    <p:sldId id="282" r:id="rId22"/>
    <p:sldId id="29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23162" autoAdjust="0"/>
    <p:restoredTop sz="94624" autoAdjust="0"/>
  </p:normalViewPr>
  <p:slideViewPr>
    <p:cSldViewPr>
      <p:cViewPr varScale="1">
        <p:scale>
          <a:sx n="71" d="100"/>
          <a:sy n="71" d="100"/>
        </p:scale>
        <p:origin x="96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470161-9113-45C6-A4DF-61D8B3F438E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38AED74-A9E9-4BAC-BAAC-3102E9033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226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7B6E8D-1BC2-432E-B263-392E93A1410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45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22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C269E56-4687-43EC-8F8F-93824AF54E16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452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47843-BB5C-4AD4-BCA2-F79333ED0F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7FDCE5-04E8-497A-AC52-D7D564B3C829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229EA-1731-47D9-A170-5BD27F3438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697FF-B607-4049-B7F6-395DD0E7E786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8562F-3916-4DF1-BBD5-22A28A7110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74881-2747-4A65-956F-C5F9029507BD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00CD-43D3-4239-88A4-E8C09D396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D69701-7931-4442-B832-A922681C571A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4D205B-D3E5-4829-A15B-E3DC2027DC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F3F53-D60A-4ED6-8613-B431F2F4681D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D900D-0BD0-4F87-B084-919A448594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595FE-1D87-4171-8B2F-5C2558BA7E17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11E2A-2708-4D0E-BF19-FFA6A6A6C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CC1876-1CA0-4B06-A56C-9DA853F14E97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FE6A8-D516-488D-9E77-BAC1237BC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94331-5732-4431-9031-7964B7016BC3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3C003-110D-40AB-9BC6-88DF3436D7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44741E-A165-4506-8CF6-C9C2C0FE3F23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8D33-3D38-4F28-8CD6-AF0E9F8E2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8B755-3BFB-4B49-AB88-30C71A61551C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A9371-C104-4B4C-A3F0-0AF6F6FA88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34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3812C07-DDF2-4762-80BB-C05A023D7560}" type="datetimeFigureOut">
              <a:rPr lang="ru-RU"/>
              <a:pPr/>
              <a:t>25.01.2018</a:t>
            </a:fld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3502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CADDB23-BAF1-43BB-B25C-4845E571165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7543" y="542244"/>
            <a:ext cx="8229600" cy="6315756"/>
          </a:xfrm>
        </p:spPr>
        <p:txBody>
          <a:bodyPr anchorCtr="0"/>
          <a:lstStyle/>
          <a:p>
            <a:r>
              <a:rPr lang="ru-RU" sz="6000" dirty="0" smtClean="0"/>
              <a:t>Презентация для дошкольников «Космос»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>                      </a:t>
            </a:r>
            <a:r>
              <a:rPr lang="ru-RU" sz="2000" dirty="0" smtClean="0"/>
              <a:t>Подготовила: воспитатель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Пышненко В.П.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г</a:t>
            </a:r>
            <a:r>
              <a:rPr lang="ru-RU" sz="2000" dirty="0" smtClean="0"/>
              <a:t>. Симферополь</a:t>
            </a:r>
            <a:br>
              <a:rPr lang="ru-RU" sz="2000" dirty="0" smtClean="0"/>
            </a:br>
            <a:r>
              <a:rPr lang="ru-RU" sz="2000" dirty="0" smtClean="0"/>
              <a:t>2017г</a:t>
            </a:r>
            <a:br>
              <a:rPr lang="ru-RU" sz="2000" dirty="0" smtClean="0"/>
            </a:br>
            <a:endParaRPr lang="ru-RU" sz="6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999" y="2636912"/>
            <a:ext cx="6192688" cy="2321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139135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0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394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 anchor="b" anchorCtr="0"/>
          <a:lstStyle/>
          <a:p>
            <a:pPr algn="l"/>
            <a:r>
              <a:rPr lang="ru-RU" sz="1400" b="1"/>
              <a:t/>
            </a:r>
            <a:br>
              <a:rPr lang="ru-RU" sz="1400" b="1"/>
            </a:br>
            <a:endParaRPr lang="ru-RU" sz="1400" b="1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нна\Pictures\untitl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4893" y="743302"/>
            <a:ext cx="7949107" cy="611469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7813"/>
            <a:ext cx="7931224" cy="414883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 Большая часть Земли покрыта водой.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1223963" y="5949950"/>
            <a:ext cx="7920037" cy="90805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Планета </a:t>
            </a:r>
            <a:r>
              <a:rPr lang="ru-RU" sz="1400" dirty="0"/>
              <a:t>Земля – лишь пылинка в огромном черном космосе.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/>
              <a:t>Планета не стоит на месте - она вращается вокруг своей оси и одновременно </a:t>
            </a:r>
            <a:r>
              <a:rPr lang="ru-RU" sz="1400" dirty="0" smtClean="0"/>
              <a:t>осуществляет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движение вокруг Солнца.</a:t>
            </a:r>
          </a:p>
        </p:txBody>
      </p:sp>
      <p:pic>
        <p:nvPicPr>
          <p:cNvPr id="1028" name="Picture 4" descr="C:\Users\Инна\Pictures\Новая папка\Рисунок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588008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878138" y="5949950"/>
            <a:ext cx="6265862" cy="7191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/>
              <a:t>11. Благодаря  вращению планеты вокруг своей оси – происходит </a:t>
            </a:r>
            <a:r>
              <a:rPr lang="ru-RU" sz="1400" dirty="0" smtClean="0"/>
              <a:t>смена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 </a:t>
            </a:r>
            <a:r>
              <a:rPr lang="ru-RU" sz="1400" dirty="0"/>
              <a:t>суток (утро, день, вечер, ночь).</a:t>
            </a:r>
          </a:p>
        </p:txBody>
      </p:sp>
      <p:pic>
        <p:nvPicPr>
          <p:cNvPr id="1027" name="Picture 3" descr="F:\img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6050515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нна\Pictures\космонавт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0"/>
            <a:ext cx="6924201" cy="6093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021288"/>
            <a:ext cx="8208912" cy="836712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Для того чтобы исследовать космос - первыми отправили в полет собак: Белку и Стрелку. После полета они благополучно  вернулись на Землю.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2476500" y="5367338"/>
            <a:ext cx="6667500" cy="804862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Юрий </a:t>
            </a:r>
            <a:r>
              <a:rPr lang="ru-RU" sz="1400" dirty="0"/>
              <a:t>Алексеевич Гагарин. </a:t>
            </a:r>
            <a:endParaRPr lang="ru-RU" sz="1400" dirty="0" smtClean="0"/>
          </a:p>
          <a:p>
            <a:pPr marL="0" indent="0" algn="ctr">
              <a:buFont typeface="Wingdings" pitchFamily="2" charset="2"/>
              <a:buNone/>
            </a:pPr>
            <a:r>
              <a:rPr lang="ru-RU" sz="1400" dirty="0" smtClean="0"/>
              <a:t>Он был  первым космонавтом, который   </a:t>
            </a:r>
            <a:r>
              <a:rPr lang="ru-RU" sz="1400" dirty="0"/>
              <a:t>совершил полет вокруг Земли на  космическом корабле (ракете </a:t>
            </a:r>
            <a:r>
              <a:rPr lang="ru-RU" sz="1400" dirty="0" smtClean="0"/>
              <a:t>).</a:t>
            </a:r>
            <a:endParaRPr lang="ru-RU" sz="1400" dirty="0"/>
          </a:p>
        </p:txBody>
      </p:sp>
      <p:pic>
        <p:nvPicPr>
          <p:cNvPr id="35844" name="Picture 2" descr="C:\Users\Инна\Pictures\Новая папка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18335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 descr="C:\Users\Инна\Pictures\Новая папка\Рисунок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1556792"/>
            <a:ext cx="17605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Инна\Pictures\гагари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8640"/>
            <a:ext cx="3744416" cy="5109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 descr="C:\Users\Инна\Pictures\Новая папка\Рисунок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528392" cy="5487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Инна\Pictures\12983684596412trenirovkakosmonavtov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3816911" cy="54006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718175"/>
            <a:ext cx="8229600" cy="1139825"/>
          </a:xfrm>
        </p:spPr>
        <p:txBody>
          <a:bodyPr/>
          <a:lstStyle/>
          <a:p>
            <a:r>
              <a:rPr lang="ru-RU" sz="1400" dirty="0" smtClean="0">
                <a:effectLst/>
              </a:rPr>
              <a:t>21. Так проходят тренировки космонавтов и идет отбор тех, кто полетит в космос ( умный,  сильный, физически выносливый, волевой, трудолюбивый,  находчивый). </a:t>
            </a:r>
            <a:endParaRPr lang="ru-RU" sz="1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01" y="11741"/>
            <a:ext cx="9136025" cy="68462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63" y="1196752"/>
            <a:ext cx="863358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5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5445224"/>
            <a:ext cx="3600400" cy="504056"/>
          </a:xfrm>
        </p:spPr>
        <p:txBody>
          <a:bodyPr/>
          <a:lstStyle/>
          <a:p>
            <a:r>
              <a:rPr lang="ru-RU" dirty="0" smtClean="0">
                <a:effectLst/>
              </a:rPr>
              <a:t>Космонавт на Луне.</a:t>
            </a:r>
            <a:endParaRPr lang="ru-RU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/>
              <a:t>Для </a:t>
            </a:r>
            <a:r>
              <a:rPr lang="ru-RU" sz="1400" dirty="0"/>
              <a:t>работы в космосе необходимо иметь специальный костюм (скафандр, комбинезон, обувь, т.д.) Одежда должна быть удобной и практичной, со специальным оборудованием (рацией</a:t>
            </a:r>
            <a:r>
              <a:rPr lang="ru-RU" sz="1400" dirty="0" smtClean="0"/>
              <a:t>, с системой  жизнеобеспечения, </a:t>
            </a:r>
            <a:r>
              <a:rPr lang="ru-RU" sz="1400" dirty="0"/>
              <a:t>т.д</a:t>
            </a:r>
            <a:r>
              <a:rPr lang="ru-RU" sz="1400" dirty="0" smtClean="0"/>
              <a:t>.)</a:t>
            </a:r>
            <a:endParaRPr lang="ru-RU" sz="1400" dirty="0"/>
          </a:p>
        </p:txBody>
      </p:sp>
      <p:pic>
        <p:nvPicPr>
          <p:cNvPr id="40964" name="Picture 2" descr="C:\Users\Инна\Pictures\Новая папка\Рисунок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4664"/>
            <a:ext cx="4329744" cy="49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211638" y="1052513"/>
            <a:ext cx="4932362" cy="79216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1400" dirty="0" smtClean="0"/>
              <a:t>25. Вот </a:t>
            </a:r>
            <a:r>
              <a:rPr lang="ru-RU" sz="1400" dirty="0"/>
              <a:t>так работают космонавты в открытом космосе (изучают планету, берут пробы грунта, пыли; фотографируют, т.д.).</a:t>
            </a:r>
          </a:p>
        </p:txBody>
      </p:sp>
      <p:pic>
        <p:nvPicPr>
          <p:cNvPr id="43012" name="Picture 2" descr="C:\Users\Инна\Pictures\Новая папка\Рисунок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708920"/>
            <a:ext cx="5004048" cy="378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Инна\Pictures\работ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51039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433048" cy="2132856"/>
          </a:xfrm>
        </p:spPr>
        <p:txBody>
          <a:bodyPr/>
          <a:lstStyle/>
          <a:p>
            <a:r>
              <a:rPr lang="ru-RU" dirty="0" smtClean="0">
                <a:effectLst/>
              </a:rPr>
              <a:t>Спасибо за внимание!</a:t>
            </a:r>
            <a:endParaRPr lang="ru-RU" dirty="0">
              <a:effectLst/>
            </a:endParaRPr>
          </a:p>
        </p:txBody>
      </p:sp>
      <p:pic>
        <p:nvPicPr>
          <p:cNvPr id="4" name="Picture 2" descr="C:\Users\Инна\Pictures\космос детя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04500" y="1600200"/>
            <a:ext cx="7135000" cy="453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" y="-1"/>
            <a:ext cx="9111008" cy="512711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0952" y="5229200"/>
            <a:ext cx="8229600" cy="1139825"/>
          </a:xfrm>
        </p:spPr>
        <p:txBody>
          <a:bodyPr/>
          <a:lstStyle/>
          <a:p>
            <a:r>
              <a:rPr lang="ru-RU" sz="2800" dirty="0" smtClean="0"/>
              <a:t>Созвездие - это группа звезд, которые могут напоминать форму различных предметов или очертания животных.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87566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70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49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03463" y="5876925"/>
            <a:ext cx="6840537" cy="647700"/>
          </a:xfrm>
        </p:spPr>
        <p:txBody>
          <a:bodyPr anchorCtr="0"/>
          <a:lstStyle/>
          <a:p>
            <a:pPr marL="914400" indent="-914400"/>
            <a:r>
              <a:rPr lang="ru-RU" sz="1600" dirty="0" smtClean="0">
                <a:effectLst/>
              </a:rPr>
              <a:t>Мы </a:t>
            </a:r>
            <a:r>
              <a:rPr lang="ru-RU" sz="1600" dirty="0">
                <a:effectLst/>
              </a:rPr>
              <a:t>живем на планете Земля. Земля – это наш </a:t>
            </a:r>
            <a:r>
              <a:rPr lang="ru-RU" sz="1600" dirty="0" smtClean="0">
                <a:effectLst/>
              </a:rPr>
              <a:t>дом. Земля напоминает  форму шара.</a:t>
            </a:r>
            <a:endParaRPr lang="ru-RU" sz="4800" dirty="0">
              <a:effectLst/>
            </a:endParaRPr>
          </a:p>
        </p:txBody>
      </p:sp>
      <p:pic>
        <p:nvPicPr>
          <p:cNvPr id="17410" name="Picture 2" descr="C:\Users\Инна\Pictures\земля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88913"/>
            <a:ext cx="604837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8"/>
          <a:stretch/>
        </p:blipFill>
        <p:spPr>
          <a:xfrm>
            <a:off x="0" y="-6479"/>
            <a:ext cx="9144000" cy="683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5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4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00" y="21704"/>
            <a:ext cx="9115061" cy="683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1232</TotalTime>
  <Words>238</Words>
  <Application>Microsoft Office PowerPoint</Application>
  <PresentationFormat>Экран (4:3)</PresentationFormat>
  <Paragraphs>19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Орбита</vt:lpstr>
      <vt:lpstr>Презентация для дошкольников «Космос»                         Подготовила: воспитатель                                                Пышненко В.П.  г. Симферополь 2017г </vt:lpstr>
      <vt:lpstr>Презентация PowerPoint</vt:lpstr>
      <vt:lpstr>Созвездие - это группа звезд, которые могут напоминать форму различных предметов или очертания животных.</vt:lpstr>
      <vt:lpstr>Презентация PowerPoint</vt:lpstr>
      <vt:lpstr>Мы живем на планете Земля. Земля – это наш дом. Земля напоминает  форму шара.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Большая часть Земли покрыта водой.</vt:lpstr>
      <vt:lpstr>Презентация PowerPoint</vt:lpstr>
      <vt:lpstr>Презентация PowerPoint</vt:lpstr>
      <vt:lpstr>Для того чтобы исследовать космос - первыми отправили в полет собак: Белку и Стрелку. После полета они благополучно  вернулись на Землю.</vt:lpstr>
      <vt:lpstr>Презентация PowerPoint</vt:lpstr>
      <vt:lpstr>21. Так проходят тренировки космонавтов и идет отбор тех, кто полетит в космос ( умный,  сильный, физически выносливый, волевой, трудолюбивый,  находчивый). </vt:lpstr>
      <vt:lpstr>Космонавт на Луне.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дошкольников «Космос»</dc:title>
  <dc:creator>ВИКА</dc:creator>
  <cp:lastModifiedBy>Пользователь Windows</cp:lastModifiedBy>
  <cp:revision>124</cp:revision>
  <dcterms:created xsi:type="dcterms:W3CDTF">2012-04-11T10:58:39Z</dcterms:created>
  <dcterms:modified xsi:type="dcterms:W3CDTF">2018-01-25T20:22:43Z</dcterms:modified>
</cp:coreProperties>
</file>