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3" r:id="rId3"/>
    <p:sldId id="259" r:id="rId4"/>
    <p:sldId id="264" r:id="rId5"/>
    <p:sldId id="266" r:id="rId6"/>
    <p:sldId id="265" r:id="rId7"/>
    <p:sldId id="267" r:id="rId8"/>
    <p:sldId id="268" r:id="rId9"/>
    <p:sldId id="276" r:id="rId10"/>
    <p:sldId id="269" r:id="rId11"/>
    <p:sldId id="275" r:id="rId12"/>
    <p:sldId id="270" r:id="rId13"/>
    <p:sldId id="272" r:id="rId14"/>
    <p:sldId id="273" r:id="rId15"/>
    <p:sldId id="274" r:id="rId16"/>
    <p:sldId id="277" r:id="rId17"/>
    <p:sldId id="279" r:id="rId18"/>
    <p:sldId id="261" r:id="rId1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CC0000"/>
    <a:srgbClr val="8A0000"/>
    <a:srgbClr val="005000"/>
    <a:srgbClr val="007A00"/>
    <a:srgbClr val="194B32"/>
    <a:srgbClr val="006600"/>
    <a:srgbClr val="753805"/>
    <a:srgbClr val="7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34567" autoAdjust="0"/>
    <p:restoredTop sz="86475" autoAdjust="0"/>
  </p:normalViewPr>
  <p:slideViewPr>
    <p:cSldViewPr>
      <p:cViewPr varScale="1">
        <p:scale>
          <a:sx n="92" d="100"/>
          <a:sy n="92" d="100"/>
        </p:scale>
        <p:origin x="-20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0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76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053BA-5B46-4399-811B-494730AE9842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722416"/>
            <a:ext cx="5409562" cy="447436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443241"/>
            <a:ext cx="2930574" cy="4976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433F0-AB87-4365-93EA-3579D14FCF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64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433F0-AB87-4365-93EA-3579D14FCF2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11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938" t="27213" r="2938" b="-3010"/>
          <a:stretch/>
        </p:blipFill>
        <p:spPr bwMode="auto">
          <a:xfrm>
            <a:off x="2305666" y="2780928"/>
            <a:ext cx="4598303" cy="2616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88640"/>
            <a:ext cx="7272808" cy="115212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 МБДОУ</a:t>
            </a:r>
            <a:br>
              <a:rPr lang="ru-RU" sz="4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сад №11 «Теремок»</a:t>
            </a:r>
            <a:br>
              <a:rPr lang="ru-RU" sz="4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приветствует вас!</a:t>
            </a:r>
            <a:endParaRPr lang="ru-RU" sz="4000" b="1" spc="50" dirty="0">
              <a:ln w="11430"/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Гордимся нашими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3"/>
            <a:ext cx="4104456" cy="3312367"/>
          </a:xfrm>
        </p:spPr>
        <p:txBody>
          <a:bodyPr>
            <a:normAutofit/>
          </a:bodyPr>
          <a:lstStyle/>
          <a:p>
            <a:r>
              <a:rPr lang="ru-RU" dirty="0" err="1" smtClean="0"/>
              <a:t>Карачина</a:t>
            </a:r>
            <a:r>
              <a:rPr lang="ru-RU" dirty="0" smtClean="0"/>
              <a:t> Светлана Петровна- МБДОУ детский сад № 1 «Березка», воспитатель.</a:t>
            </a:r>
          </a:p>
        </p:txBody>
      </p:sp>
      <p:pic>
        <p:nvPicPr>
          <p:cNvPr id="4098" name="Picture 2" descr="I:\КАРАЧИНА С П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692" t="14580" r="12913"/>
          <a:stretch/>
        </p:blipFill>
        <p:spPr bwMode="auto">
          <a:xfrm>
            <a:off x="6057900" y="1672936"/>
            <a:ext cx="1870364" cy="249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9294" y="4797152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Диплом 2-й степени «Международная педагогическая  Регата» «Основы здорового образа жизни»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809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smtClean="0">
                <a:solidFill>
                  <a:srgbClr val="C00000"/>
                </a:solidFill>
              </a:rPr>
              <a:t>Гордимся нашими педагогами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258816" cy="1972815"/>
          </a:xfrm>
        </p:spPr>
        <p:txBody>
          <a:bodyPr>
            <a:normAutofit/>
          </a:bodyPr>
          <a:lstStyle/>
          <a:p>
            <a:r>
              <a:rPr lang="ru-RU" sz="2600" dirty="0"/>
              <a:t>Лопатина Марина Александровна – МБДОУ детский сад № 1 «Березка», воспитатель.</a:t>
            </a:r>
          </a:p>
          <a:p>
            <a:endParaRPr lang="ru-RU" dirty="0"/>
          </a:p>
        </p:txBody>
      </p:sp>
      <p:pic>
        <p:nvPicPr>
          <p:cNvPr id="5122" name="Picture 2" descr="I:\ЛОПАТИНА М А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7" t="15531" r="16158"/>
          <a:stretch/>
        </p:blipFill>
        <p:spPr bwMode="auto">
          <a:xfrm>
            <a:off x="5922817" y="1693718"/>
            <a:ext cx="1943101" cy="231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5013176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/>
              <a:t>Диплом 2-й степени «Международная педагогическая Регата»  «Основы здорового образа жизни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56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Гордимся нашими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97361"/>
            <a:ext cx="4287958" cy="3283767"/>
          </a:xfrm>
        </p:spPr>
        <p:txBody>
          <a:bodyPr>
            <a:normAutofit/>
          </a:bodyPr>
          <a:lstStyle/>
          <a:p>
            <a:r>
              <a:rPr lang="ru-RU" dirty="0" smtClean="0"/>
              <a:t>Брусова Наталья Викторовна старший воспитатель МБДОУ детский сад №11 «Теремок»</a:t>
            </a:r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 descr="C:\Users\Дом\Desktop\Брусова Н.В\Фото Н.В\Н.В\VipTalisman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655243" cy="347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373216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Диплом 2-й степени - Всероссийский творческий конкурс для педагогов  «Светлый праздник День победы» </a:t>
            </a:r>
          </a:p>
        </p:txBody>
      </p:sp>
    </p:spTree>
    <p:extLst>
      <p:ext uri="{BB962C8B-B14F-4D97-AF65-F5344CB8AC3E}">
        <p14:creationId xmlns:p14="http://schemas.microsoft.com/office/powerpoint/2010/main" val="291178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18456" y="620688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Гордимся </a:t>
            </a:r>
            <a:r>
              <a:rPr lang="ru-RU" sz="44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нашими педагогами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Дом\Desktop\ФОТО ТЕРЕМОК\для сайта\Новая папка\DSCN56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1553220" cy="2070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\Desktop\ФОТО ТЕРЕМОК\для сайта\Новая папка\DSCN58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534243"/>
            <a:ext cx="165618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\Desktop\ФОТО ТЕРЕМОК\для сайта\Новая папка\DSCN58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246" y="1541501"/>
            <a:ext cx="1609328" cy="208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Images\My photos\Фотоа-042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512319"/>
            <a:ext cx="1631032" cy="211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Дом\Desktop\ФОТО ТЕРЕМОК\для сайта\Новая папка\DSCN563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699538"/>
            <a:ext cx="1734090" cy="2465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Дом\Desktop\ФОТО ТЕРЕМОК\для сайта\Новая папка\DSCN568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699539"/>
            <a:ext cx="1752123" cy="246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33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9335" y="4149080"/>
            <a:ext cx="1993722" cy="1622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талантливые воспитанники</a:t>
            </a:r>
            <a:endParaRPr lang="ru-RU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16832"/>
            <a:ext cx="3744416" cy="4320480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Родимов Тарас </a:t>
            </a:r>
          </a:p>
          <a:p>
            <a:r>
              <a:rPr lang="ru-RU" sz="2200" dirty="0" err="1" smtClean="0"/>
              <a:t>Шляховенко</a:t>
            </a:r>
            <a:r>
              <a:rPr lang="ru-RU" sz="2200" dirty="0" smtClean="0"/>
              <a:t> Валерия </a:t>
            </a:r>
          </a:p>
          <a:p>
            <a:r>
              <a:rPr lang="ru-RU" sz="2200" dirty="0" smtClean="0"/>
              <a:t>Титаренко Дарья </a:t>
            </a:r>
          </a:p>
          <a:p>
            <a:r>
              <a:rPr lang="ru-RU" sz="2200" dirty="0" err="1" smtClean="0"/>
              <a:t>Гузь</a:t>
            </a:r>
            <a:r>
              <a:rPr lang="ru-RU" sz="2200" dirty="0" smtClean="0"/>
              <a:t> Кира </a:t>
            </a:r>
          </a:p>
          <a:p>
            <a:r>
              <a:rPr lang="ru-RU" sz="2200" dirty="0" err="1" smtClean="0"/>
              <a:t>Васецкая</a:t>
            </a:r>
            <a:r>
              <a:rPr lang="ru-RU" sz="2200" dirty="0" smtClean="0"/>
              <a:t> Ульяна</a:t>
            </a:r>
          </a:p>
          <a:p>
            <a:r>
              <a:rPr lang="ru-RU" sz="2200" dirty="0" smtClean="0"/>
              <a:t>Карташов Александр</a:t>
            </a:r>
          </a:p>
          <a:p>
            <a:r>
              <a:rPr lang="ru-RU" sz="2200" dirty="0" smtClean="0"/>
              <a:t>Придворов Артем</a:t>
            </a:r>
          </a:p>
          <a:p>
            <a:r>
              <a:rPr lang="ru-RU" sz="2200" dirty="0" smtClean="0"/>
              <a:t>Степанченко Настя</a:t>
            </a:r>
          </a:p>
          <a:p>
            <a:r>
              <a:rPr lang="ru-RU" sz="2200" dirty="0" err="1" smtClean="0"/>
              <a:t>Литворенко</a:t>
            </a:r>
            <a:r>
              <a:rPr lang="ru-RU" sz="2200" dirty="0" smtClean="0"/>
              <a:t> Лиза</a:t>
            </a:r>
          </a:p>
          <a:p>
            <a:r>
              <a:rPr lang="ru-RU" sz="2200" dirty="0" err="1" smtClean="0"/>
              <a:t>Литворенко</a:t>
            </a:r>
            <a:r>
              <a:rPr lang="ru-RU" sz="2200" dirty="0" smtClean="0"/>
              <a:t> Наталья</a:t>
            </a:r>
          </a:p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Users\Дом\Desktop\ФОТО ТЕРЕМОК\фотографии с завода\DSCN03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780928"/>
            <a:ext cx="211814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985465"/>
            <a:ext cx="2423145" cy="1821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097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талантливые дети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/>
            <a:r>
              <a:rPr lang="ru-RU" dirty="0" err="1"/>
              <a:t>Кравцовская</a:t>
            </a:r>
            <a:r>
              <a:rPr lang="ru-RU" dirty="0"/>
              <a:t> Ева</a:t>
            </a:r>
          </a:p>
          <a:p>
            <a:pPr marL="285750" indent="-285750"/>
            <a:r>
              <a:rPr lang="ru-RU" dirty="0"/>
              <a:t>Михайличенко Костя</a:t>
            </a:r>
          </a:p>
          <a:p>
            <a:pPr marL="285750" indent="-285750"/>
            <a:r>
              <a:rPr lang="ru-RU" dirty="0" err="1"/>
              <a:t>Еремеенко</a:t>
            </a:r>
            <a:r>
              <a:rPr lang="ru-RU" dirty="0"/>
              <a:t> Анжелика</a:t>
            </a:r>
          </a:p>
          <a:p>
            <a:pPr marL="285750" indent="-285750"/>
            <a:r>
              <a:rPr lang="ru-RU" dirty="0"/>
              <a:t>Понамарева Катя</a:t>
            </a:r>
          </a:p>
          <a:p>
            <a:pPr marL="285750" indent="-285750"/>
            <a:r>
              <a:rPr lang="ru-RU" dirty="0"/>
              <a:t>Калинина Вика</a:t>
            </a:r>
          </a:p>
          <a:p>
            <a:pPr marL="285750" indent="-285750"/>
            <a:r>
              <a:rPr lang="ru-RU" dirty="0" err="1"/>
              <a:t>Заикин</a:t>
            </a:r>
            <a:r>
              <a:rPr lang="ru-RU" dirty="0"/>
              <a:t> Иван</a:t>
            </a:r>
          </a:p>
          <a:p>
            <a:pPr marL="285750" indent="-285750"/>
            <a:r>
              <a:rPr lang="ru-RU" dirty="0" err="1"/>
              <a:t>Яндюк</a:t>
            </a:r>
            <a:r>
              <a:rPr lang="ru-RU" dirty="0"/>
              <a:t> Даша</a:t>
            </a:r>
          </a:p>
          <a:p>
            <a:pPr marL="285750" indent="-285750"/>
            <a:r>
              <a:rPr lang="ru-RU" dirty="0" err="1"/>
              <a:t>Бикмаметова</a:t>
            </a:r>
            <a:r>
              <a:rPr lang="ru-RU" dirty="0"/>
              <a:t> Даша</a:t>
            </a:r>
          </a:p>
          <a:p>
            <a:pPr marL="285750" indent="-285750"/>
            <a:r>
              <a:rPr lang="ru-RU" dirty="0"/>
              <a:t>Орехов Эдик</a:t>
            </a:r>
          </a:p>
          <a:p>
            <a:pPr marL="285750" indent="-285750"/>
            <a:r>
              <a:rPr lang="ru-RU" dirty="0" err="1"/>
              <a:t>Еремеенко</a:t>
            </a:r>
            <a:r>
              <a:rPr lang="ru-RU" dirty="0"/>
              <a:t> Руслан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204864"/>
            <a:ext cx="367240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9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Задачи РМО на 2015-2016 </a:t>
            </a:r>
            <a:r>
              <a:rPr lang="ru-RU" dirty="0" err="1" smtClean="0">
                <a:solidFill>
                  <a:srgbClr val="C00000"/>
                </a:solidFill>
              </a:rPr>
              <a:t>у.г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b="1" dirty="0" smtClean="0"/>
              <a:t>- </a:t>
            </a:r>
            <a:r>
              <a:rPr lang="ru-RU" b="1" dirty="0"/>
              <a:t>Изучать и организовывать </a:t>
            </a:r>
            <a:r>
              <a:rPr lang="ru-RU" b="1" dirty="0" smtClean="0"/>
              <a:t>взаимообмен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педагогическим </a:t>
            </a:r>
            <a:r>
              <a:rPr lang="ru-RU" b="1" dirty="0"/>
              <a:t>опытом работы по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патриотическому </a:t>
            </a:r>
            <a:r>
              <a:rPr lang="ru-RU" b="1" dirty="0"/>
              <a:t>воспитанию.</a:t>
            </a:r>
            <a:endParaRPr lang="ru-RU" dirty="0"/>
          </a:p>
          <a:p>
            <a:r>
              <a:rPr lang="ru-RU" b="1" dirty="0"/>
              <a:t>- Совершенствовать  методический уровень педагогов в овладении новыми педагогическими технологиями.</a:t>
            </a:r>
            <a:endParaRPr lang="ru-RU" dirty="0"/>
          </a:p>
          <a:p>
            <a:r>
              <a:rPr lang="ru-RU" b="1" dirty="0"/>
              <a:t>-Повышать профессиональное мастерство воспитателя в условиях реализации ФГОС ДО посредством прохождения курсов повышения квалификации </a:t>
            </a:r>
            <a:r>
              <a:rPr lang="ru-RU" b="1" dirty="0" smtClean="0"/>
              <a:t>(100% </a:t>
            </a:r>
            <a:r>
              <a:rPr lang="ru-RU" b="1" dirty="0"/>
              <a:t>от общего количества педагогов).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99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9685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 </a:t>
            </a: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днем воспитателя, коллеги,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будет дело по душе.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в жизни бесконечном беге.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добре растили малышей.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приходят и уходят,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Растут по дням и по часам.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 улыбки, год за годом,</a:t>
            </a:r>
            <a:b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только в праздник дарят нам.</a:t>
            </a:r>
          </a:p>
        </p:txBody>
      </p:sp>
    </p:spTree>
    <p:extLst>
      <p:ext uri="{BB962C8B-B14F-4D97-AF65-F5344CB8AC3E}">
        <p14:creationId xmlns:p14="http://schemas.microsoft.com/office/powerpoint/2010/main" val="105189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79"/>
            <a:ext cx="8064896" cy="575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548680"/>
            <a:ext cx="8604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6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 праздником, коллеги!</a:t>
            </a:r>
            <a:endParaRPr lang="ru-RU" sz="5400" b="1" i="1" dirty="0">
              <a:solidFill>
                <a:srgbClr val="6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060" y="4093075"/>
            <a:ext cx="2708051" cy="156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338437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/>
              <a:t/>
            </a:r>
            <a:br>
              <a:rPr lang="ru-RU" dirty="0"/>
            </a:br>
            <a:endParaRPr lang="ru-RU" sz="8600" dirty="0" smtClean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6912768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 сентября –День дошкольного работника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2282" y="1914763"/>
            <a:ext cx="2817206" cy="1658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2492896"/>
            <a:ext cx="2663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МБДОУ 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детский сад № 2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« Колосок»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4031775"/>
            <a:ext cx="2576741" cy="1629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3588" y="4365104"/>
            <a:ext cx="2700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МБДОУ</a:t>
            </a:r>
          </a:p>
          <a:p>
            <a:pPr algn="ctr"/>
            <a:r>
              <a:rPr lang="ru-RU" sz="2400" b="1" i="1" dirty="0" smtClean="0">
                <a:solidFill>
                  <a:srgbClr val="FFFF00"/>
                </a:solidFill>
              </a:rPr>
              <a:t> детский сад № 12 « Сказка»</a:t>
            </a:r>
            <a:endParaRPr lang="ru-RU" sz="2400" b="1" i="1" dirty="0">
              <a:solidFill>
                <a:srgbClr val="FFFF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14762"/>
            <a:ext cx="2700300" cy="177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Дом\Desktop\ФОТО ТЕРЕМОК\презентация пдд2013\SAM_034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898" y="1914762"/>
            <a:ext cx="1656184" cy="220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57854" y="3032522"/>
            <a:ext cx="2052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МБДОУ 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детский сад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 № 11 « Теремок</a:t>
            </a:r>
            <a:r>
              <a:rPr lang="ru-RU" i="1" dirty="0" smtClean="0">
                <a:solidFill>
                  <a:srgbClr val="FF0000"/>
                </a:solidFill>
              </a:rPr>
              <a:t>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1600" y="4016242"/>
            <a:ext cx="26462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МБДОУ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детский сад № 8 «Аленушка»</a:t>
            </a:r>
            <a:endParaRPr lang="ru-RU" sz="24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5"/>
          <p:cNvSpPr>
            <a:spLocks noGrp="1"/>
          </p:cNvSpPr>
          <p:nvPr>
            <p:ph idx="1"/>
          </p:nvPr>
        </p:nvSpPr>
        <p:spPr>
          <a:xfrm>
            <a:off x="1259632" y="1412776"/>
            <a:ext cx="7200800" cy="4608512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800" i="1" dirty="0" smtClean="0"/>
              <a:t> </a:t>
            </a:r>
          </a:p>
          <a:p>
            <a:pPr algn="ctr">
              <a:spcBef>
                <a:spcPts val="0"/>
              </a:spcBef>
              <a:buNone/>
            </a:pPr>
            <a:endParaRPr lang="ru-RU" sz="2800" b="1" i="1" dirty="0" smtClean="0"/>
          </a:p>
          <a:p>
            <a:pPr algn="ctr">
              <a:spcBef>
                <a:spcPts val="0"/>
              </a:spcBef>
              <a:buNone/>
            </a:pPr>
            <a:endParaRPr lang="ru-RU" sz="1400" b="1" i="1" dirty="0" smtClean="0"/>
          </a:p>
        </p:txBody>
      </p:sp>
      <p:pic>
        <p:nvPicPr>
          <p:cNvPr id="1028" name="Picture 4" descr="C:\Users\Дом\Desktop\фото Брусова\vospitgoda.jpg"/>
          <p:cNvPicPr preferRelativeResize="0"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52" r="11832" b="6193"/>
          <a:stretch/>
        </p:blipFill>
        <p:spPr bwMode="auto">
          <a:xfrm>
            <a:off x="2555776" y="1922318"/>
            <a:ext cx="4063233" cy="286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643335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призёры</a:t>
            </a:r>
            <a:endParaRPr lang="ru-RU" sz="4400" dirty="0">
              <a:solidFill>
                <a:srgbClr val="8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080120"/>
          </a:xfrm>
        </p:spPr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Гордимся </a:t>
            </a:r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нашими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2941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Косенко Ольга Ивановна воспитатель- МБДОУ детский сад №12 «Сказка»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dirty="0" smtClean="0"/>
              <a:t>- 1-е место – «Всероссийское тестирование «ФГОС ДО»;</a:t>
            </a:r>
          </a:p>
          <a:p>
            <a:r>
              <a:rPr lang="ru-RU" sz="2000" dirty="0" smtClean="0"/>
              <a:t>-2-е место Международный педагогический фестиваль «Лучшее портфолио педагога»;</a:t>
            </a:r>
          </a:p>
          <a:p>
            <a:r>
              <a:rPr lang="ru-RU" sz="2000" dirty="0" smtClean="0"/>
              <a:t>-1-е место Всероссийский конкурс 2лучшее оформление участка ДОУ»</a:t>
            </a:r>
            <a:r>
              <a:rPr lang="ru-RU" sz="2000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000" dirty="0"/>
          </a:p>
        </p:txBody>
      </p:sp>
      <p:pic>
        <p:nvPicPr>
          <p:cNvPr id="5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208530"/>
            <a:ext cx="3376488" cy="262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57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Гордимся </a:t>
            </a:r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нашими педагогами.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628800"/>
            <a:ext cx="4104456" cy="28803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2800" dirty="0" smtClean="0"/>
              <a:t>Шевченко Ольга Анатольевна – МБДОУ  детский сад № 12 « Сказка» старший воспитатель: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6" name="Рисунок 5" descr="C:\Users\я\Desktop\Новая папка (2)\23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310"/>
          <a:stretch/>
        </p:blipFill>
        <p:spPr bwMode="auto">
          <a:xfrm>
            <a:off x="5508104" y="1662545"/>
            <a:ext cx="2448272" cy="3134608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95536" y="5119687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-1-е место- Международный творческий конкурс «Литературное творчество;</a:t>
            </a:r>
          </a:p>
          <a:p>
            <a:r>
              <a:rPr lang="ru-RU" dirty="0" smtClean="0"/>
              <a:t> -1-е место Международный творческий конкурс «Вот оно какое лето»;</a:t>
            </a:r>
          </a:p>
          <a:p>
            <a:r>
              <a:rPr lang="ru-RU" dirty="0" smtClean="0"/>
              <a:t>- 3-е место Международный педагогический фестиваль «Лучшая методическая разработка».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1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Гордимся </a:t>
            </a:r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нашими педагогами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63960" y="1556791"/>
            <a:ext cx="3898776" cy="244827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Рыбинская Ирина Николаевна – МБДОУ детский сад № 12 «Сказка», музыкальный руководитель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C:\Users\я\Desktop\Новая папка (2)\24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59"/>
          <a:stretch/>
        </p:blipFill>
        <p:spPr bwMode="auto">
          <a:xfrm>
            <a:off x="5580112" y="1268760"/>
            <a:ext cx="2304256" cy="2885225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5576" y="5264333"/>
            <a:ext cx="7560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sz="2000" dirty="0" smtClean="0"/>
              <a:t>I </a:t>
            </a:r>
            <a:r>
              <a:rPr lang="ru-RU" sz="2000" dirty="0" smtClean="0"/>
              <a:t> место Международный творческий конкурс «Радуга талантов»;</a:t>
            </a:r>
          </a:p>
          <a:p>
            <a:r>
              <a:rPr lang="en-US" sz="2000" dirty="0" smtClean="0"/>
              <a:t>II</a:t>
            </a:r>
            <a:r>
              <a:rPr lang="ru-RU" sz="2000" dirty="0" smtClean="0"/>
              <a:t> место « Международный творческий конкурс «Радуга талантов»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08030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Гордимся нашими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36812"/>
            <a:ext cx="3816424" cy="16921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Дудина Галина Юрьевна – МБДОУ детский сад № 12 «Сказка», воспитатель.</a:t>
            </a:r>
          </a:p>
          <a:p>
            <a:endParaRPr lang="ru-RU" dirty="0"/>
          </a:p>
        </p:txBody>
      </p:sp>
      <p:pic>
        <p:nvPicPr>
          <p:cNvPr id="5" name="Рисунок 4" descr="C:\Users\я\Desktop\Новая папка (2)\IMG_7838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208"/>
          <a:stretch/>
        </p:blipFill>
        <p:spPr bwMode="auto">
          <a:xfrm>
            <a:off x="5364088" y="1340768"/>
            <a:ext cx="2808312" cy="2638950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683568" y="5301208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 </a:t>
            </a:r>
            <a:r>
              <a:rPr lang="ru-RU" sz="2000" dirty="0"/>
              <a:t> место Международный творческий конкурс «Вот оно какое наше лето!»;</a:t>
            </a:r>
            <a:endParaRPr lang="en-US" sz="2000" dirty="0"/>
          </a:p>
          <a:p>
            <a:r>
              <a:rPr lang="en-US" sz="2000" dirty="0"/>
              <a:t>II</a:t>
            </a:r>
            <a:r>
              <a:rPr lang="ru-RU" sz="2000" dirty="0"/>
              <a:t> место Всероссийское тестирование «ФГОС ДО»</a:t>
            </a:r>
          </a:p>
        </p:txBody>
      </p:sp>
    </p:spTree>
    <p:extLst>
      <p:ext uri="{BB962C8B-B14F-4D97-AF65-F5344CB8AC3E}">
        <p14:creationId xmlns:p14="http://schemas.microsoft.com/office/powerpoint/2010/main" val="4060732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Гордимся нашими педагогами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507" y="1556792"/>
            <a:ext cx="4762872" cy="341297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err="1" smtClean="0"/>
              <a:t>Стебловская</a:t>
            </a:r>
            <a:r>
              <a:rPr lang="ru-RU" dirty="0" smtClean="0"/>
              <a:t> Вера Германовна – МБДОУ детский сад № 2 «Колосок»</a:t>
            </a:r>
          </a:p>
          <a:p>
            <a:endParaRPr lang="ru-RU" dirty="0" smtClean="0"/>
          </a:p>
        </p:txBody>
      </p:sp>
      <p:pic>
        <p:nvPicPr>
          <p:cNvPr id="1026" name="Picture 2" descr="I:\Стебловская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9477"/>
          <a:stretch/>
        </p:blipFill>
        <p:spPr bwMode="auto">
          <a:xfrm>
            <a:off x="5652120" y="1484784"/>
            <a:ext cx="2693098" cy="2609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544522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Участие в конкурсе воспитанников в 2015 году « Прекрасен край поющий»</a:t>
            </a:r>
          </a:p>
        </p:txBody>
      </p:sp>
    </p:spTree>
    <p:extLst>
      <p:ext uri="{BB962C8B-B14F-4D97-AF65-F5344CB8AC3E}">
        <p14:creationId xmlns:p14="http://schemas.microsoft.com/office/powerpoint/2010/main" val="60882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  Годимся нашими педагогами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8159" y="1916832"/>
            <a:ext cx="3610744" cy="2016224"/>
          </a:xfrm>
        </p:spPr>
        <p:txBody>
          <a:bodyPr>
            <a:noAutofit/>
          </a:bodyPr>
          <a:lstStyle/>
          <a:p>
            <a:r>
              <a:rPr lang="ru-RU" sz="2400" dirty="0"/>
              <a:t>Седова Надежда Викторовна – МБДОУ детский сад № 2 «Колосок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6146" name="Picture 2" descr="I:\Седова Н.В.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66" r="8820" b="18587"/>
          <a:stretch/>
        </p:blipFill>
        <p:spPr bwMode="auto">
          <a:xfrm>
            <a:off x="5704609" y="1484785"/>
            <a:ext cx="1963882" cy="211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013176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Диплом </a:t>
            </a:r>
            <a:r>
              <a:rPr lang="en-US" sz="2000" dirty="0"/>
              <a:t>III</a:t>
            </a:r>
            <a:r>
              <a:rPr lang="ru-RU" sz="2000" dirty="0"/>
              <a:t> степени в дистанционном конкурсе «</a:t>
            </a:r>
            <a:r>
              <a:rPr lang="ru-RU" sz="2000" dirty="0" err="1"/>
              <a:t>Клиио</a:t>
            </a:r>
            <a:r>
              <a:rPr lang="ru-RU" sz="2000" dirty="0"/>
              <a:t>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Сертификат участника </a:t>
            </a:r>
            <a:r>
              <a:rPr lang="ru-RU" sz="2000" dirty="0" err="1"/>
              <a:t>вебинара</a:t>
            </a:r>
            <a:r>
              <a:rPr lang="ru-RU" sz="2000" dirty="0"/>
              <a:t> « Формирование навыков анализа и синтеза </a:t>
            </a:r>
            <a:r>
              <a:rPr lang="ru-RU" sz="2000" dirty="0" err="1"/>
              <a:t>звуко</a:t>
            </a:r>
            <a:r>
              <a:rPr lang="ru-RU" sz="2000" dirty="0"/>
              <a:t>-слухового состава слова у детей».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485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1605</TotalTime>
  <Words>499</Words>
  <Application>Microsoft Office PowerPoint</Application>
  <PresentationFormat>Экран (4:3)</PresentationFormat>
  <Paragraphs>97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Коллектив МБДОУ детский сад №11 «Теремок» приветствует вас!</vt:lpstr>
      <vt:lpstr>27 сентября –День дошкольного работника</vt:lpstr>
      <vt:lpstr>Презентация PowerPoint</vt:lpstr>
      <vt:lpstr>     Гордимся нашими педагогами.</vt:lpstr>
      <vt:lpstr>    Гордимся нашими педагогами.</vt:lpstr>
      <vt:lpstr>     Гордимся нашими педагогами</vt:lpstr>
      <vt:lpstr> Гордимся нашими педагогами</vt:lpstr>
      <vt:lpstr>Гордимся нашими педагогами</vt:lpstr>
      <vt:lpstr>   Годимся нашими педагогами</vt:lpstr>
      <vt:lpstr>Гордимся нашими педагогами</vt:lpstr>
      <vt:lpstr>  Гордимся нашими педагогами</vt:lpstr>
      <vt:lpstr>Гордимся нашими педагогами</vt:lpstr>
      <vt:lpstr>   </vt:lpstr>
      <vt:lpstr>Наши талантливые воспитанники</vt:lpstr>
      <vt:lpstr>Наши талантливые дети</vt:lpstr>
      <vt:lpstr>   Задачи РМО на 2015-2016 у.г.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Дом</cp:lastModifiedBy>
  <cp:revision>94</cp:revision>
  <cp:lastPrinted>2015-10-05T08:34:04Z</cp:lastPrinted>
  <dcterms:created xsi:type="dcterms:W3CDTF">2014-08-08T16:01:14Z</dcterms:created>
  <dcterms:modified xsi:type="dcterms:W3CDTF">2018-01-24T11:24:59Z</dcterms:modified>
</cp:coreProperties>
</file>