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14" autoAdjust="0"/>
    <p:restoredTop sz="94660"/>
  </p:normalViewPr>
  <p:slideViewPr>
    <p:cSldViewPr>
      <p:cViewPr>
        <p:scale>
          <a:sx n="80" d="100"/>
          <a:sy n="80" d="100"/>
        </p:scale>
        <p:origin x="-160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492896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>
                <a:solidFill>
                  <a:srgbClr val="FFC000"/>
                </a:solidFill>
              </a:rPr>
              <a:t>«Социализация </a:t>
            </a:r>
            <a:r>
              <a:rPr lang="ru-RU" sz="7200" dirty="0" err="1" smtClean="0">
                <a:solidFill>
                  <a:srgbClr val="FFC000"/>
                </a:solidFill>
              </a:rPr>
              <a:t>воспитаннников</a:t>
            </a:r>
            <a:r>
              <a:rPr lang="ru-RU" sz="7200" dirty="0" smtClean="0">
                <a:solidFill>
                  <a:srgbClr val="FFC000"/>
                </a:solidFill>
              </a:rPr>
              <a:t> детского дома «Хуры тын»</a:t>
            </a:r>
            <a:endParaRPr lang="ru-RU" sz="72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105400"/>
            <a:ext cx="6400800" cy="17526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Фотоотчёт</a:t>
            </a:r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141698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352" y="-243408"/>
            <a:ext cx="8229600" cy="1143000"/>
          </a:xfrm>
        </p:spPr>
        <p:txBody>
          <a:bodyPr/>
          <a:lstStyle/>
          <a:p>
            <a:r>
              <a:rPr lang="ru-RU" dirty="0" smtClean="0"/>
              <a:t>Посещение сети магазинов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83" y="692696"/>
            <a:ext cx="2995000" cy="2044824"/>
          </a:xfrm>
        </p:spPr>
      </p:pic>
      <p:pic>
        <p:nvPicPr>
          <p:cNvPr id="2050" name="Picture 2" descr="C:\Users\User\Desktop\DSCN58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782" y="620688"/>
            <a:ext cx="3338987" cy="2031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DSCN58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5479" y="620688"/>
            <a:ext cx="2736303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DSCN58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8" y="2348253"/>
            <a:ext cx="2966191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DSCN588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4023" y="2312249"/>
            <a:ext cx="2940922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User\Desktop\DSCN587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0409" y="2276872"/>
            <a:ext cx="3240360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888" y="3429000"/>
            <a:ext cx="2664295" cy="331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45873"/>
            <a:ext cx="2855461" cy="331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6273225"/>
            <a:ext cx="7164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Социальное партнерство</a:t>
            </a:r>
          </a:p>
        </p:txBody>
      </p:sp>
    </p:spTree>
    <p:extLst>
      <p:ext uri="{BB962C8B-B14F-4D97-AF65-F5344CB8AC3E}">
        <p14:creationId xmlns:p14="http://schemas.microsoft.com/office/powerpoint/2010/main" val="217365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«По памятным местам»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G:\101NIKON\DSCN39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3" y="1340768"/>
            <a:ext cx="304937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101NIKON\DSCN39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451" y="1340768"/>
            <a:ext cx="293910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102NIKON\DSCN39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" y="5129808"/>
            <a:ext cx="301614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G:\102NIKON\DSCN395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73016"/>
            <a:ext cx="301614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G:\102NIKON\DSCN397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556" y="1340768"/>
            <a:ext cx="317144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G:\102NIKON\DSCN398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480" y="5385196"/>
            <a:ext cx="2807519" cy="147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G:\102NIKON\DSCN400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210" y="3667336"/>
            <a:ext cx="3635896" cy="319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G:\102NIKON\DSCN401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8" y="3573016"/>
            <a:ext cx="271175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G:\102NIKON\DSCN4037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480" y="3717032"/>
            <a:ext cx="2844031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5321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351</TotalTime>
  <Words>12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 «Социализация воспитаннников детского дома «Хуры тын»</vt:lpstr>
      <vt:lpstr>Посещение сети магазинов</vt:lpstr>
      <vt:lpstr>Акция «По памятным местам»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Социализация детей</dc:title>
  <dc:creator>User</dc:creator>
  <cp:lastModifiedBy>Main</cp:lastModifiedBy>
  <cp:revision>44</cp:revision>
  <dcterms:created xsi:type="dcterms:W3CDTF">2016-10-07T09:21:57Z</dcterms:created>
  <dcterms:modified xsi:type="dcterms:W3CDTF">2018-01-25T15:21:22Z</dcterms:modified>
</cp:coreProperties>
</file>