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2" r:id="rId2"/>
    <p:sldMasterId id="2147483744" r:id="rId3"/>
  </p:sldMasterIdLst>
  <p:notesMasterIdLst>
    <p:notesMasterId r:id="rId15"/>
  </p:notesMasterIdLst>
  <p:sldIdLst>
    <p:sldId id="256" r:id="rId4"/>
    <p:sldId id="257" r:id="rId5"/>
    <p:sldId id="258" r:id="rId6"/>
    <p:sldId id="261" r:id="rId7"/>
    <p:sldId id="262" r:id="rId8"/>
    <p:sldId id="264" r:id="rId9"/>
    <p:sldId id="267" r:id="rId10"/>
    <p:sldId id="273" r:id="rId11"/>
    <p:sldId id="263" r:id="rId12"/>
    <p:sldId id="276" r:id="rId13"/>
    <p:sldId id="27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88" autoAdjust="0"/>
    <p:restoredTop sz="86118" autoAdjust="0"/>
  </p:normalViewPr>
  <p:slideViewPr>
    <p:cSldViewPr>
      <p:cViewPr varScale="1">
        <p:scale>
          <a:sx n="96" d="100"/>
          <a:sy n="96" d="100"/>
        </p:scale>
        <p:origin x="-19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7C465-F298-4EA7-A999-060FB9D13C34}" type="datetimeFigureOut">
              <a:rPr lang="ru-RU" smtClean="0"/>
              <a:pPr/>
              <a:t>25.01.2018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0324AE-C4BB-4691-B34B-AD0E4908E2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Песня «одна в осеннем городе» </a:t>
            </a:r>
          </a:p>
          <a:p>
            <a:r>
              <a:rPr lang="ru-RU" dirty="0" smtClean="0"/>
              <a:t>Песня «Обещаем</a:t>
            </a:r>
            <a:r>
              <a:rPr lang="ru-RU" baseline="0" dirty="0" smtClean="0"/>
              <a:t> написать» (</a:t>
            </a:r>
            <a:r>
              <a:rPr lang="ru-RU" baseline="0" dirty="0" err="1" smtClean="0"/>
              <a:t>ненашел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Звук песни сделать нарастающим (прибавлять звук колонок)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слайда песня мама </a:t>
            </a:r>
            <a:r>
              <a:rPr lang="ru-RU" dirty="0" err="1" smtClean="0"/>
              <a:t>газманов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 слов «но самое страшное потерять мать» монолог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олега</a:t>
            </a:r>
            <a:r>
              <a:rPr lang="ru-RU" baseline="0" dirty="0" smtClean="0"/>
              <a:t>…….</a:t>
            </a:r>
            <a:r>
              <a:rPr lang="en-US" baseline="0" dirty="0" smtClean="0"/>
              <a:t>    (</a:t>
            </a:r>
            <a:r>
              <a:rPr lang="ru-RU" baseline="0" dirty="0" smtClean="0"/>
              <a:t>5 фоток на 1 песню)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324AE-C4BB-4691-B34B-AD0E4908E2F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ko-KR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4A601-77CA-4BFE-BF0F-0FDEF8C37745}" type="datetimeFigureOut">
              <a:rPr lang="en-US" smtClean="0"/>
              <a:pPr/>
              <a:t>1/25/2018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1E3D-2636-4F5C-8275-22F2201649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 sz="110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ctr"/>
            <a:endParaRPr lang="ko-KR" altLang="ko-KR" sz="110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/>
            <a:fld id="{13B81E3D-2636-4F5C-8275-22F22016499A}" type="slidenum">
              <a:rPr lang="en-US" smtClean="0"/>
              <a:pPr algn="r"/>
              <a:t>‹#›</a:t>
            </a:fld>
            <a:endParaRPr lang="ko-KR" altLang="ko-KR" sz="110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 sz="110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ko-KR" altLang="ko-KR" sz="11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3B81E3D-2636-4F5C-8275-22F22016499A}" type="slidenum">
              <a:rPr lang="en-US" smtClean="0"/>
              <a:pPr algn="r"/>
              <a:t>‹#›</a:t>
            </a:fld>
            <a:endParaRPr lang="ko-KR" altLang="ko-KR" sz="11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94A601-77CA-4BFE-BF0F-0FDEF8C37745}" type="datetimeFigureOut">
              <a:rPr lang="en-US" smtClean="0"/>
              <a:pPr/>
              <a:t>1/25/2018</a:t>
            </a:fld>
            <a:endParaRPr lang="ko-KR" altLang="ko-KR" sz="110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ctr"/>
            <a:endParaRPr lang="ko-KR" altLang="ko-KR" sz="110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/>
            <a:fld id="{13B81E3D-2636-4F5C-8275-22F22016499A}" type="slidenum">
              <a:rPr lang="en-US" smtClean="0"/>
              <a:pPr algn="r"/>
              <a:t>‹#›</a:t>
            </a:fld>
            <a:endParaRPr lang="ko-KR" altLang="ko-KR" sz="1100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&#1054;&#1083;&#1077;&#1075;%20&#1052;&#1080;&#1090;&#1103;&#1077;&#1074;%20-%20&#1052;&#1072;&#1084;&#1072;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2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Top_top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best-mp3.ru_f._shubert_-_ave_mariya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4.xml"/><Relationship Id="rId1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oleg_gazmanov_-_mama.mp3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best-mp3.ru_petlyura_-_veter_osennii.mp3" TargetMode="External"/><Relationship Id="rId1" Type="http://schemas.openxmlformats.org/officeDocument/2006/relationships/audio" Target="file:///C:\Users\&#1040;&#1085;&#1076;&#1088;&#1077;&#1081;\Desktop\&#1055;&#1088;&#1077;&#1079;&#1077;&#1085;&#1090;&#1072;&#1094;&#1080;&#1103;(&#1044;&#1077;&#1085;&#1100;%20&#1084;&#1072;&#1090;&#1077;&#1088;&#1080;)\&#1052;&#1091;&#1079;&#1099;&#1082;&#1072;\muzcafe.net_boris_ivanov_-_na_granitnoi_plite.mp3" TargetMode="Externa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6.png"/><Relationship Id="rId10" Type="http://schemas.openxmlformats.org/officeDocument/2006/relationships/image" Target="../media/image22.jpe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21.jpe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other holding bab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77104">
            <a:off x="2478644" y="496243"/>
            <a:ext cx="4114885" cy="5572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00108"/>
            <a:ext cx="3000364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/>
              <a:t>За миг, за право быть счастливой</a:t>
            </a:r>
          </a:p>
          <a:p>
            <a:r>
              <a:rPr lang="ru-RU" sz="1300" dirty="0" smtClean="0"/>
              <a:t>Тебя душой благодарю!</a:t>
            </a:r>
          </a:p>
          <a:p>
            <a:r>
              <a:rPr lang="ru-RU" sz="1300" dirty="0" smtClean="0"/>
              <a:t>За то, что жизнь мне подарила, </a:t>
            </a:r>
          </a:p>
          <a:p>
            <a:r>
              <a:rPr lang="ru-RU" sz="1300" dirty="0" smtClean="0"/>
              <a:t>За всё, за всё тебя люблю!</a:t>
            </a:r>
          </a:p>
          <a:p>
            <a:r>
              <a:rPr lang="ru-RU" sz="1300" dirty="0" smtClean="0"/>
              <a:t> </a:t>
            </a:r>
          </a:p>
          <a:p>
            <a:r>
              <a:rPr lang="ru-RU" sz="1300" dirty="0" smtClean="0"/>
              <a:t>И пусть завидуют в округе,</a:t>
            </a:r>
          </a:p>
          <a:p>
            <a:r>
              <a:rPr lang="ru-RU" sz="1300" dirty="0" smtClean="0"/>
              <a:t>Но лучше нет тебя – поверь!</a:t>
            </a:r>
          </a:p>
          <a:p>
            <a:r>
              <a:rPr lang="ru-RU" sz="1300" dirty="0" smtClean="0"/>
              <a:t>Такой отзывчивой подруги,</a:t>
            </a:r>
          </a:p>
          <a:p>
            <a:r>
              <a:rPr lang="ru-RU" sz="1300" dirty="0" smtClean="0"/>
              <a:t>И самой близкой – из друзей!</a:t>
            </a:r>
          </a:p>
          <a:p>
            <a:r>
              <a:rPr lang="ru-RU" sz="1300" dirty="0" smtClean="0"/>
              <a:t> </a:t>
            </a:r>
          </a:p>
          <a:p>
            <a:r>
              <a:rPr lang="ru-RU" sz="1300" dirty="0" smtClean="0"/>
              <a:t>Одна для сердца ты такая,</a:t>
            </a:r>
          </a:p>
          <a:p>
            <a:r>
              <a:rPr lang="ru-RU" sz="1300" dirty="0" smtClean="0"/>
              <a:t>Кем я безумно дорожу –</a:t>
            </a:r>
          </a:p>
          <a:p>
            <a:r>
              <a:rPr lang="ru-RU" sz="1300" dirty="0" smtClean="0"/>
              <a:t>Мамуля, милая, родная</a:t>
            </a:r>
          </a:p>
          <a:p>
            <a:r>
              <a:rPr lang="ru-RU" sz="1300" dirty="0" smtClean="0"/>
              <a:t>Тебе всё лучшее дарю!</a:t>
            </a:r>
          </a:p>
          <a:p>
            <a:r>
              <a:rPr lang="ru-RU" sz="1300" dirty="0" smtClean="0"/>
              <a:t> </a:t>
            </a:r>
          </a:p>
          <a:p>
            <a:r>
              <a:rPr lang="ru-RU" sz="1300" dirty="0" smtClean="0"/>
              <a:t>Ты как весна – всегда красива,</a:t>
            </a:r>
          </a:p>
          <a:p>
            <a:r>
              <a:rPr lang="ru-RU" sz="1300" dirty="0" smtClean="0"/>
              <a:t>Как тёплый ветер – ты нежна,</a:t>
            </a:r>
          </a:p>
          <a:p>
            <a:r>
              <a:rPr lang="ru-RU" sz="1300" dirty="0" smtClean="0"/>
              <a:t>Как лучик  солнца – согреваешь,</a:t>
            </a:r>
          </a:p>
          <a:p>
            <a:r>
              <a:rPr lang="ru-RU" sz="1300" dirty="0" smtClean="0"/>
              <a:t>Когда в душе царит зима.</a:t>
            </a:r>
          </a:p>
          <a:p>
            <a:r>
              <a:rPr lang="ru-RU" sz="1300" dirty="0" smtClean="0"/>
              <a:t> </a:t>
            </a:r>
          </a:p>
          <a:p>
            <a:r>
              <a:rPr lang="ru-RU" sz="1300" dirty="0" smtClean="0"/>
              <a:t>Одна ты для меня такая,</a:t>
            </a:r>
          </a:p>
          <a:p>
            <a:r>
              <a:rPr lang="ru-RU" sz="1300" dirty="0" smtClean="0"/>
              <a:t>И нет прекраснее тебя</a:t>
            </a:r>
          </a:p>
          <a:p>
            <a:r>
              <a:rPr lang="ru-RU" sz="1300" dirty="0" smtClean="0"/>
              <a:t>Мамуля, милая – спасибо,</a:t>
            </a:r>
          </a:p>
          <a:p>
            <a:r>
              <a:rPr lang="ru-RU" sz="1300" dirty="0" smtClean="0"/>
              <a:t>За то, что есть ты у меня!</a:t>
            </a:r>
          </a:p>
          <a:p>
            <a:r>
              <a:rPr lang="ru-RU" sz="1300" dirty="0" smtClean="0"/>
              <a:t> </a:t>
            </a:r>
          </a:p>
          <a:p>
            <a:r>
              <a:rPr lang="ru-RU" sz="1300" dirty="0" smtClean="0"/>
              <a:t>Я пред тобою преклоняюсь,</a:t>
            </a:r>
          </a:p>
          <a:p>
            <a:r>
              <a:rPr lang="ru-RU" sz="1300" dirty="0" smtClean="0"/>
              <a:t>Даря всё лучшее тебе!</a:t>
            </a:r>
          </a:p>
          <a:p>
            <a:r>
              <a:rPr lang="ru-RU" sz="1300" dirty="0" smtClean="0"/>
              <a:t>Здоровья, счастья – дорогая,</a:t>
            </a:r>
          </a:p>
          <a:p>
            <a:r>
              <a:rPr lang="ru-RU" sz="1300" dirty="0" smtClean="0"/>
              <a:t>Пусть мир цветёт в твоей  душе!</a:t>
            </a:r>
          </a:p>
          <a:p>
            <a:endParaRPr lang="ru-RU" dirty="0"/>
          </a:p>
        </p:txBody>
      </p:sp>
      <p:pic>
        <p:nvPicPr>
          <p:cNvPr id="5" name="Рисунок 4" descr="23653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1214422"/>
            <a:ext cx="4762500" cy="4533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-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071678"/>
            <a:ext cx="5122127" cy="3452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j04304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7620" y="2000240"/>
            <a:ext cx="3786190" cy="3786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82312">
            <a:off x="2143108" y="857232"/>
            <a:ext cx="4833958" cy="4833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6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35115">
            <a:off x="1482900" y="802848"/>
            <a:ext cx="6032520" cy="4524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1786543a5b093913662bfc5a6fd0d79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25801">
            <a:off x="1901952" y="1627632"/>
            <a:ext cx="5340096" cy="3602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6b08bd356727359053f204e2db0ef81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677776">
            <a:off x="1875194" y="1498476"/>
            <a:ext cx="5448300" cy="3638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лег Митяев - Ма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0000"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00166" y="2143116"/>
            <a:ext cx="614366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30 января 1998 года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Указом президента РФ за номером 120 установлено, что отныне в последнее воскресенье ноября в стране будет отмечаться новый праздник: День матери. Нельзя не порадоваться за то, что государство тем самым официально признает высокое значение материнства. Главным героем этого праздника становиться Мать. Это правильно, когда материнство отнесено к самой важной на земле профессии. Мать даёт Жизнь. Она кормит и воспитывает новое поколение. Её заботливые руки ведут по жизни, её сердце стучит в ритме наших успехов и неудач.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Примите самые искренние поздравления с праздником! Здоровья вам, дорогие наши мамы, бабушки! Светлых вам праздников и буден! Пусть ваши дети не болеют, находят верную дорогу в жизни, радуют вас успехами.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964900"/>
            <a:ext cx="35718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 кем первым мы встречаемся,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Придя на белый свет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Так это наша мамочка,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Ее милее нет.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Вся жизнь вокруг нее     вращается,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Весь мир наш ею обогрет,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Весь век она старается,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Нас уберечь от бед.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Она – опора в доме,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Хлопочет каждый час.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И никого нет кроме,</a:t>
            </a:r>
            <a:endParaRPr lang="ru-RU" sz="9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Кто так любил бы нас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6" name="Рисунок 5" descr="1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857232"/>
            <a:ext cx="3407300" cy="25538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хэппи мам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2066" y="3357562"/>
            <a:ext cx="3532014" cy="2488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1-web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3786190"/>
            <a:ext cx="3529027" cy="29062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Top_to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6.03285E-6 C 0.1073 -0.06085 0.21459 -0.12168 0.25851 -0.08236 C 0.30244 -0.04303 0.28317 0.09668 0.26407 0.2364 " pathEditMode="relative" ptsTypes="aaA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1"/>
          <p:cNvSpPr>
            <a:spLocks noChangeArrowheads="1"/>
          </p:cNvSpPr>
          <p:nvPr/>
        </p:nvSpPr>
        <p:spPr bwMode="auto">
          <a:xfrm>
            <a:off x="285720" y="5500702"/>
            <a:ext cx="307183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Мне самою судьбою завещано,</a:t>
            </a:r>
            <a:endParaRPr kumimoji="0" lang="ru-RU" sz="9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Жизнью всею – и в этом суть – </a:t>
            </a:r>
            <a:endParaRPr kumimoji="0" lang="ru-RU" sz="9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Поклониться низко женщинам,</a:t>
            </a:r>
            <a:endParaRPr kumimoji="0" lang="ru-RU" sz="9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Добрым словом их помянуть.</a:t>
            </a:r>
            <a:endParaRPr kumimoji="0" lang="ru-RU" sz="1800" i="0" u="none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500042"/>
            <a:ext cx="4799651" cy="4528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3sist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1214422"/>
            <a:ext cx="4572032" cy="4153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48513778_image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500042"/>
            <a:ext cx="4433902" cy="60651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best-mp3.ru_f._shubert_-_ave_mar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390" y="1857364"/>
            <a:ext cx="678661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rgbClr val="FFFF00"/>
                </a:solidFill>
              </a:rPr>
              <a:t>Дети</a:t>
            </a:r>
            <a:r>
              <a:rPr lang="ru-RU" sz="1500" dirty="0" smtClean="0"/>
              <a:t> – самое дорогое для матери. Счастлив тот, кто с детства знает материнскую любовь, ласку, заботу. А дети должны все это ценить и отвечать ей взаимной любовью.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3500438"/>
            <a:ext cx="385765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Ни усталости не зная,</a:t>
            </a:r>
          </a:p>
          <a:p>
            <a:r>
              <a:rPr lang="ru-RU" sz="1600" dirty="0" smtClean="0"/>
              <a:t>    Ни покоя каждой час.</a:t>
            </a:r>
          </a:p>
          <a:p>
            <a:r>
              <a:rPr lang="ru-RU" sz="1600" dirty="0" smtClean="0"/>
              <a:t>    Днем и ночью мать родная</a:t>
            </a:r>
          </a:p>
          <a:p>
            <a:r>
              <a:rPr lang="ru-RU" sz="1600" dirty="0" smtClean="0"/>
              <a:t>    Все тревожиться о нас.</a:t>
            </a:r>
          </a:p>
          <a:p>
            <a:r>
              <a:rPr lang="ru-RU" sz="1600" dirty="0" smtClean="0"/>
              <a:t>    Нас баюкала, кормила,</a:t>
            </a:r>
          </a:p>
          <a:p>
            <a:r>
              <a:rPr lang="ru-RU" sz="1600" dirty="0" smtClean="0"/>
              <a:t>    У кроватки пела нам,</a:t>
            </a:r>
          </a:p>
          <a:p>
            <a:r>
              <a:rPr lang="ru-RU" sz="1600" dirty="0" smtClean="0"/>
              <a:t>    Первой нас она учила</a:t>
            </a:r>
          </a:p>
          <a:p>
            <a:r>
              <a:rPr lang="ru-RU" sz="1600" dirty="0" smtClean="0"/>
              <a:t>    Добрым, ласковым словам.</a:t>
            </a:r>
          </a:p>
          <a:p>
            <a:r>
              <a:rPr lang="ru-RU" sz="1600" dirty="0" smtClean="0"/>
              <a:t> </a:t>
            </a:r>
          </a:p>
          <a:p>
            <a:r>
              <a:rPr lang="ru-RU" sz="1600" dirty="0" smtClean="0"/>
              <a:t>    Сколько мук ей было с нами</a:t>
            </a:r>
          </a:p>
          <a:p>
            <a:r>
              <a:rPr lang="ru-RU" sz="1600" dirty="0" smtClean="0"/>
              <a:t>    И наград не надо ей.</a:t>
            </a:r>
          </a:p>
          <a:p>
            <a:r>
              <a:rPr lang="ru-RU" sz="1600" dirty="0" smtClean="0"/>
              <a:t>    Об одном мечтают мамы – </a:t>
            </a:r>
          </a:p>
          <a:p>
            <a:r>
              <a:rPr lang="ru-RU" sz="1600" dirty="0" smtClean="0"/>
              <a:t>    О любви своих детей.</a:t>
            </a:r>
          </a:p>
          <a:p>
            <a:endParaRPr lang="ru-RU" dirty="0"/>
          </a:p>
        </p:txBody>
      </p:sp>
      <p:pic>
        <p:nvPicPr>
          <p:cNvPr id="6" name="Рисунок 5" descr="7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3286124"/>
            <a:ext cx="4429125" cy="3238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36009047_12081671_1198245222_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214290"/>
            <a:ext cx="2062158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oleg_gazmanov_-_ma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1.38889E-6 -5.66273E-6 C 0.12552 -0.06686 0.25121 -0.13371 0.31198 -0.08513 C 0.37274 -0.03656 0.36875 0.12768 0.36493 0.29215 " pathEditMode="relative" ptsTypes="aaA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65" dur="3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429132"/>
            <a:ext cx="350043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Я сына родила не для войны!</a:t>
            </a:r>
          </a:p>
          <a:p>
            <a:r>
              <a:rPr lang="ru-RU" sz="1400" dirty="0" smtClean="0"/>
              <a:t>      Не для войны букварь ему давала,</a:t>
            </a:r>
          </a:p>
          <a:p>
            <a:r>
              <a:rPr lang="ru-RU" sz="1400" dirty="0" smtClean="0"/>
              <a:t>      Тревожилась, гордилась, тосковала.</a:t>
            </a:r>
          </a:p>
          <a:p>
            <a:r>
              <a:rPr lang="ru-RU" sz="1400" dirty="0" smtClean="0"/>
              <a:t>      Я сына родила не для войны!</a:t>
            </a:r>
          </a:p>
          <a:p>
            <a:r>
              <a:rPr lang="ru-RU" sz="1400" dirty="0" smtClean="0"/>
              <a:t>      Еще вчерашний звонкий голосок,</a:t>
            </a:r>
          </a:p>
          <a:p>
            <a:r>
              <a:rPr lang="ru-RU" sz="1400" dirty="0" smtClean="0"/>
              <a:t>      А ныне жизнерадостный басок</a:t>
            </a:r>
          </a:p>
          <a:p>
            <a:r>
              <a:rPr lang="ru-RU" sz="1400" dirty="0" smtClean="0"/>
              <a:t>      Мне веру в жизнь и счастье утверждает.</a:t>
            </a:r>
          </a:p>
          <a:p>
            <a:r>
              <a:rPr lang="ru-RU" sz="1400" dirty="0" smtClean="0"/>
              <a:t>      А где-то в мире солнечном блуждает</a:t>
            </a:r>
          </a:p>
          <a:p>
            <a:r>
              <a:rPr lang="ru-RU" sz="1400" dirty="0" smtClean="0"/>
              <a:t>      Угроза смерти, голода и тьмы</a:t>
            </a:r>
          </a:p>
          <a:p>
            <a:r>
              <a:rPr lang="ru-RU" sz="1400" dirty="0" smtClean="0"/>
              <a:t>      Работают холодные умы…</a:t>
            </a:r>
          </a:p>
          <a:p>
            <a:r>
              <a:rPr lang="ru-RU" sz="1400" dirty="0" smtClean="0"/>
              <a:t>      Я сына родила не для войны.</a:t>
            </a:r>
          </a:p>
          <a:p>
            <a:endParaRPr lang="ru-RU" dirty="0"/>
          </a:p>
        </p:txBody>
      </p:sp>
      <p:pic>
        <p:nvPicPr>
          <p:cNvPr id="5" name="Рисунок 4" descr="529_654593215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571480"/>
            <a:ext cx="3154702" cy="45720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1255800586_0_1759a_26fcee12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500042"/>
            <a:ext cx="4643470" cy="530076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2571736" y="2786058"/>
            <a:ext cx="5357850" cy="233910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Стон матери не скажет ничего: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Он давит, душит, разрывает грудь.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Уходит сын назад не жди его.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Война взяла свое – ребенка не вернуть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Зачем-то люди гибнут на войне,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Зачем-то ловят пули из свинца…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«Смертям на зло придет мой сын домой»,- </a:t>
            </a:r>
          </a:p>
          <a:p>
            <a:r>
              <a:rPr lang="ru-RU" sz="1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Твердят упрямых матерей сердца.</a:t>
            </a: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Рисунок 6" descr="1967404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9" y="285729"/>
            <a:ext cx="2857520" cy="39290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14546" y="2714620"/>
            <a:ext cx="514353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500" i="1" strike="noStrike" normalizeH="0" baseline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haroni" pitchFamily="2" charset="-79"/>
              </a:rPr>
              <a:t>Но самое страшное потерять </a:t>
            </a:r>
            <a:endParaRPr kumimoji="0" lang="ru-RU" sz="2500" i="1" strike="noStrike" normalizeH="0" baseline="0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haroni" pitchFamily="2" charset="-79"/>
            </a:endParaRPr>
          </a:p>
        </p:txBody>
      </p:sp>
      <p:pic>
        <p:nvPicPr>
          <p:cNvPr id="5" name="Рисунок 4" descr="119436-w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57356" y="1714488"/>
            <a:ext cx="5348675" cy="3476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9001058_UntitledGrayscale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375500">
            <a:off x="2571737" y="765820"/>
            <a:ext cx="4071966" cy="55026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плачет ребено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14612" y="1857364"/>
            <a:ext cx="4170068" cy="2775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baby-crying_ar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04320">
            <a:off x="2714612" y="928670"/>
            <a:ext cx="3709689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11917149_0c8c0fd3e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71736" y="2143116"/>
            <a:ext cx="3857652" cy="3086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68857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62212" y="1743075"/>
            <a:ext cx="4681556" cy="3741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6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357290" y="1571612"/>
            <a:ext cx="6350000" cy="476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36672247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928794" y="2143116"/>
            <a:ext cx="5102346" cy="3384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786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357422" y="1928802"/>
            <a:ext cx="4572017" cy="3342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muzcafe.net_boris_ivanov_-_na_granitnoi_pli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19" name="best-mp3.ru_petlyura_-_veter_osennii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5" cstate="print"/>
          <a:stretch>
            <a:fillRect/>
          </a:stretch>
        </p:blipFill>
        <p:spPr>
          <a:xfrm>
            <a:off x="883920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5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0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4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1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2049" grpId="0"/>
      <p:bldP spid="204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4714884"/>
            <a:ext cx="800105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i="1" dirty="0" smtClean="0"/>
              <a:t>Мама, мама! Я помню руки твои с того мгновения, как я стал сознавать себя на свете. За лето их всегда покрывал загар, он уже не отходил и зимой – он был такой нежный, ровный… А может быть, они были и грубее, руки твои, - ведь им столько выпало работы в жизни, - но они всегда казались мне такими нежными, и я так любил целовать их…</a:t>
            </a:r>
            <a:endParaRPr lang="ru-RU" sz="1500" dirty="0" smtClean="0"/>
          </a:p>
          <a:p>
            <a:r>
              <a:rPr lang="ru-RU" sz="1500" b="1" i="1" dirty="0" smtClean="0"/>
              <a:t>Я всегда помню руки твои в работе. Я помню, как сновали они в мыльной пене, стирая мои простынки, когда эти простынки были так малы, что походили на пелёнки… И помню твою маленькую ручку в рукавичке зимой…</a:t>
            </a:r>
            <a:endParaRPr lang="ru-RU" sz="1500" dirty="0" smtClean="0"/>
          </a:p>
          <a:p>
            <a:endParaRPr lang="ru-RU" dirty="0"/>
          </a:p>
        </p:txBody>
      </p:sp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14290"/>
            <a:ext cx="3965691" cy="3755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23453124_x_42a326ccb9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1785926"/>
            <a:ext cx="396152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1105</TotalTime>
  <Words>645</Words>
  <Application>Microsoft Office PowerPoint</Application>
  <PresentationFormat>Экран (4:3)</PresentationFormat>
  <Paragraphs>99</Paragraphs>
  <Slides>11</Slides>
  <Notes>11</Notes>
  <HiddenSlides>0</HiddenSlides>
  <MMClips>6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Апекс</vt:lpstr>
      <vt:lpstr>Тема Office</vt:lpstr>
      <vt:lpstr>1_Апекс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Студент</cp:lastModifiedBy>
  <cp:revision>92</cp:revision>
  <dcterms:created xsi:type="dcterms:W3CDTF">2009-11-17T17:31:15Z</dcterms:created>
  <dcterms:modified xsi:type="dcterms:W3CDTF">2018-01-25T10:29:33Z</dcterms:modified>
</cp:coreProperties>
</file>