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47158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/>
                </a:solidFill>
              </a:rPr>
              <a:t>Кружок «Волейбол»</a:t>
            </a:r>
            <a:endParaRPr lang="ru-RU" sz="60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Руководитель: </a:t>
            </a:r>
            <a:r>
              <a:rPr lang="ru-RU" dirty="0" err="1" smtClean="0">
                <a:solidFill>
                  <a:schemeClr val="tx1"/>
                </a:solidFill>
              </a:rPr>
              <a:t>Колюбаева</a:t>
            </a:r>
            <a:r>
              <a:rPr lang="ru-RU" dirty="0" smtClean="0">
                <a:solidFill>
                  <a:schemeClr val="tx1"/>
                </a:solidFill>
              </a:rPr>
              <a:t> Татьяна Анатольевна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учитель физической культуры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МБОУ «</a:t>
            </a:r>
            <a:r>
              <a:rPr lang="ru-RU" dirty="0" err="1" smtClean="0">
                <a:solidFill>
                  <a:schemeClr val="tx1"/>
                </a:solidFill>
              </a:rPr>
              <a:t>Полх-Майданская</a:t>
            </a:r>
            <a:r>
              <a:rPr lang="ru-RU" dirty="0" smtClean="0">
                <a:solidFill>
                  <a:schemeClr val="tx1"/>
                </a:solidFill>
              </a:rPr>
              <a:t> средняя школа»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34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Кружок «Волейбол» предназначен для физкультурно- спортивной и оздоровительной работы с учащимися  6- 9 классов, проявляющим интерес к физической культуре и спорту</a:t>
            </a:r>
            <a:r>
              <a:rPr lang="ru-RU" sz="2000" dirty="0" smtClean="0">
                <a:solidFill>
                  <a:schemeClr val="tx1"/>
                </a:solidFill>
              </a:rPr>
              <a:t>. </a:t>
            </a:r>
            <a:r>
              <a:rPr lang="ru-RU" sz="2000" dirty="0">
                <a:solidFill>
                  <a:schemeClr val="tx1"/>
                </a:solidFill>
                <a:ea typeface="Calibri"/>
                <a:cs typeface="Times New Roman"/>
              </a:rPr>
              <a:t>Занятия в </a:t>
            </a:r>
            <a:r>
              <a:rPr lang="ru-RU" sz="2000" dirty="0" smtClean="0">
                <a:solidFill>
                  <a:schemeClr val="tx1"/>
                </a:solidFill>
                <a:ea typeface="Calibri"/>
                <a:cs typeface="Times New Roman"/>
              </a:rPr>
              <a:t>кружке </a:t>
            </a:r>
            <a:r>
              <a:rPr lang="ru-RU" sz="2000" dirty="0">
                <a:solidFill>
                  <a:schemeClr val="tx1"/>
                </a:solidFill>
                <a:ea typeface="Calibri"/>
                <a:cs typeface="Times New Roman"/>
              </a:rPr>
              <a:t> по волейболу во </a:t>
            </a:r>
            <a:r>
              <a:rPr lang="ru-RU" sz="2000" dirty="0" smtClean="0">
                <a:solidFill>
                  <a:schemeClr val="tx1"/>
                </a:solidFill>
                <a:ea typeface="Calibri"/>
                <a:cs typeface="Times New Roman"/>
              </a:rPr>
              <a:t>внеурочное </a:t>
            </a:r>
            <a:r>
              <a:rPr lang="ru-RU" sz="2000" dirty="0">
                <a:solidFill>
                  <a:schemeClr val="tx1"/>
                </a:solidFill>
                <a:ea typeface="Calibri"/>
                <a:cs typeface="Times New Roman"/>
              </a:rPr>
              <a:t>время служат важным дополнением к урокам физической </a:t>
            </a:r>
            <a:r>
              <a:rPr lang="ru-RU" sz="2000" dirty="0" smtClean="0">
                <a:solidFill>
                  <a:schemeClr val="tx1"/>
                </a:solidFill>
                <a:ea typeface="Calibri"/>
                <a:cs typeface="Times New Roman"/>
              </a:rPr>
              <a:t>культуры.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08920"/>
            <a:ext cx="640871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570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8020413" cy="4425355"/>
          </a:xfrm>
        </p:spPr>
        <p:txBody>
          <a:bodyPr/>
          <a:lstStyle/>
          <a:p>
            <a:r>
              <a:rPr lang="ru-RU" dirty="0"/>
              <a:t>У</a:t>
            </a:r>
            <a:r>
              <a:rPr lang="ru-RU" dirty="0" smtClean="0"/>
              <a:t>крепление </a:t>
            </a:r>
            <a:r>
              <a:rPr lang="ru-RU" dirty="0"/>
              <a:t>здоровья, физического развития и подготовленности; воспитание личностных качеств; освоение и совершенствование жизненно важных двигательных навыков, основ спортивной техники избранного вида спорта</a:t>
            </a:r>
            <a:r>
              <a:rPr lang="ru-RU" dirty="0" smtClean="0"/>
              <a:t>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Пропаганда здорового образа жизни,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содействие гармоническому физическому развитию занимающихся.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Популяризация волейбола как вида спорта и активного отдыха.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Обучение технике и тактике игры в волейбол.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кружка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558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Численность группы: 15 человек ( из 6 - 9 классов)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Количество занятий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 неделю и их продолжительность: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 раз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 неделю по 2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часа.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060848"/>
            <a:ext cx="3563792" cy="416654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2132856"/>
            <a:ext cx="3456384" cy="4104456"/>
          </a:xfrm>
        </p:spPr>
      </p:pic>
    </p:spTree>
    <p:extLst>
      <p:ext uri="{BB962C8B-B14F-4D97-AF65-F5344CB8AC3E}">
        <p14:creationId xmlns:p14="http://schemas.microsoft.com/office/powerpoint/2010/main" val="3264338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2013- 14 уч. год – участие команды мальчиков в районных соревнованиях по волейболу.</a:t>
            </a:r>
          </a:p>
          <a:p>
            <a:r>
              <a:rPr lang="ru-RU" dirty="0" smtClean="0"/>
              <a:t>2014- 15 уч. </a:t>
            </a:r>
            <a:r>
              <a:rPr lang="ru-RU" dirty="0"/>
              <a:t>г</a:t>
            </a:r>
            <a:r>
              <a:rPr lang="ru-RU" dirty="0" smtClean="0"/>
              <a:t>од – 3 место </a:t>
            </a:r>
            <a:r>
              <a:rPr lang="ru-RU" dirty="0"/>
              <a:t>в районных соревнованиях по </a:t>
            </a:r>
            <a:r>
              <a:rPr lang="ru-RU" dirty="0" smtClean="0"/>
              <a:t>волейболу среди мальчиков, </a:t>
            </a:r>
            <a:r>
              <a:rPr lang="ru-RU" dirty="0"/>
              <a:t>участие команды </a:t>
            </a:r>
            <a:r>
              <a:rPr lang="ru-RU" dirty="0" smtClean="0"/>
              <a:t>девочек.</a:t>
            </a:r>
          </a:p>
          <a:p>
            <a:r>
              <a:rPr lang="ru-RU" dirty="0" smtClean="0"/>
              <a:t>2015 - 16 уч. </a:t>
            </a:r>
            <a:r>
              <a:rPr lang="ru-RU" dirty="0"/>
              <a:t>г</a:t>
            </a:r>
            <a:r>
              <a:rPr lang="ru-RU" dirty="0" smtClean="0"/>
              <a:t>од - </a:t>
            </a:r>
            <a:r>
              <a:rPr lang="ru-RU" dirty="0">
                <a:solidFill>
                  <a:srgbClr val="073E87"/>
                </a:solidFill>
              </a:rPr>
              <a:t>3 место в районных соревнованиях по волейболу среди мальчиков, участие команды девочек</a:t>
            </a:r>
            <a:r>
              <a:rPr lang="ru-RU" dirty="0" smtClean="0">
                <a:solidFill>
                  <a:srgbClr val="073E87"/>
                </a:solidFill>
              </a:rPr>
              <a:t>.</a:t>
            </a:r>
          </a:p>
          <a:p>
            <a:r>
              <a:rPr lang="ru-RU" dirty="0" smtClean="0">
                <a:solidFill>
                  <a:srgbClr val="073E87"/>
                </a:solidFill>
              </a:rPr>
              <a:t>2016 - 17 уч. </a:t>
            </a:r>
            <a:r>
              <a:rPr lang="ru-RU" dirty="0">
                <a:solidFill>
                  <a:srgbClr val="073E87"/>
                </a:solidFill>
              </a:rPr>
              <a:t>г</a:t>
            </a:r>
            <a:r>
              <a:rPr lang="ru-RU" dirty="0" smtClean="0">
                <a:solidFill>
                  <a:srgbClr val="073E87"/>
                </a:solidFill>
              </a:rPr>
              <a:t>од – участие команды мальчиков в районной волейбольной лиги.</a:t>
            </a:r>
          </a:p>
          <a:p>
            <a:r>
              <a:rPr lang="ru-RU" dirty="0" smtClean="0">
                <a:solidFill>
                  <a:srgbClr val="073E87"/>
                </a:solidFill>
              </a:rPr>
              <a:t>2017 – 18 уч. </a:t>
            </a:r>
            <a:r>
              <a:rPr lang="ru-RU" dirty="0">
                <a:solidFill>
                  <a:srgbClr val="073E87"/>
                </a:solidFill>
              </a:rPr>
              <a:t>г</a:t>
            </a:r>
            <a:r>
              <a:rPr lang="ru-RU" dirty="0" smtClean="0">
                <a:solidFill>
                  <a:srgbClr val="073E87"/>
                </a:solidFill>
              </a:rPr>
              <a:t>од – 2 место в районных соревнованиях по волейболу среди  девочек. </a:t>
            </a:r>
          </a:p>
          <a:p>
            <a:endParaRPr lang="ru-RU" dirty="0" smtClean="0">
              <a:solidFill>
                <a:srgbClr val="073E87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Достижения кружка «Волейбол»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prstClr val="black"/>
                </a:solidFill>
              </a:rPr>
              <a:t>Ежегодно учащиеся принимают активное участие в школьных соревнованиях по пионерболу, волейболу и занимают призовые места в районных  </a:t>
            </a:r>
            <a:r>
              <a:rPr lang="ru-RU" sz="2000" dirty="0">
                <a:solidFill>
                  <a:schemeClr val="tx1"/>
                </a:solidFill>
              </a:rPr>
              <a:t>соревнованиях.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086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Соревнования по волейболу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3412504" cy="413732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88840"/>
            <a:ext cx="3484513" cy="4137323"/>
          </a:xfrm>
        </p:spPr>
      </p:pic>
    </p:spTree>
    <p:extLst>
      <p:ext uri="{BB962C8B-B14F-4D97-AF65-F5344CB8AC3E}">
        <p14:creationId xmlns:p14="http://schemas.microsoft.com/office/powerpoint/2010/main" val="577392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163</TotalTime>
  <Words>215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Кружок «Волейбол»</vt:lpstr>
      <vt:lpstr>Кружок «Волейбол» предназначен для физкультурно- спортивной и оздоровительной работы с учащимися  6- 9 классов, проявляющим интерес к физической культуре и спорту. Занятия в кружке  по волейболу во внеурочное время служат важным дополнением к урокам физической культуры.</vt:lpstr>
      <vt:lpstr>Цели и задачи кружка </vt:lpstr>
      <vt:lpstr>Численность группы: 15 человек ( из 6 - 9 классов)       Количество занятий в неделю и их продолжительность: 1 раз в неделю по 2 часа.</vt:lpstr>
      <vt:lpstr>Достижения кружка «Волейбол» Ежегодно учащиеся принимают активное участие в школьных соревнованиях по пионерболу, волейболу и занимают призовые места в районных  соревнованиях.</vt:lpstr>
      <vt:lpstr>Соревнования по волейболу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«Волейбол»</dc:title>
  <dc:creator>artem_</dc:creator>
  <cp:lastModifiedBy>Microsoft</cp:lastModifiedBy>
  <cp:revision>17</cp:revision>
  <dcterms:created xsi:type="dcterms:W3CDTF">2017-11-06T17:16:12Z</dcterms:created>
  <dcterms:modified xsi:type="dcterms:W3CDTF">2017-11-09T20:18:43Z</dcterms:modified>
</cp:coreProperties>
</file>