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57" r:id="rId2"/>
    <p:sldId id="293" r:id="rId3"/>
    <p:sldId id="294" r:id="rId4"/>
    <p:sldId id="295" r:id="rId5"/>
    <p:sldId id="258" r:id="rId6"/>
    <p:sldId id="259" r:id="rId7"/>
    <p:sldId id="286" r:id="rId8"/>
    <p:sldId id="263" r:id="rId9"/>
    <p:sldId id="262" r:id="rId10"/>
    <p:sldId id="265" r:id="rId11"/>
    <p:sldId id="285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87" r:id="rId20"/>
    <p:sldId id="292" r:id="rId21"/>
    <p:sldId id="289" r:id="rId22"/>
    <p:sldId id="275" r:id="rId23"/>
    <p:sldId id="276" r:id="rId24"/>
    <p:sldId id="277" r:id="rId25"/>
    <p:sldId id="278" r:id="rId26"/>
    <p:sldId id="279" r:id="rId27"/>
    <p:sldId id="290" r:id="rId28"/>
    <p:sldId id="291" r:id="rId29"/>
    <p:sldId id="29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685D9-9449-451D-9B6E-BEA774276FCE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3BC1D-5024-4617-A5FF-5D9F97D66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519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3BC1D-5024-4617-A5FF-5D9F97D66F75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hecker dir="vert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789014" y="692696"/>
            <a:ext cx="7615162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ПРОЕКТ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«ВЫРАЩИВАНИЕ ЛУКА В РАЙОНАХ</a:t>
            </a:r>
            <a:b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КРАЙНЕГО СЕВЕРА»</a:t>
            </a:r>
          </a:p>
          <a:p>
            <a:pPr algn="ctr"/>
            <a:endParaRPr lang="ru-RU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" name="Picture 6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3673475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3673475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355976" y="4437112"/>
            <a:ext cx="4535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НОМИНАЦИЯ 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«ПЕРВЫЕ ОТКРЫТИЯ»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проект на конкурс\фото\DSC05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889448"/>
            <a:ext cx="5491557" cy="496855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" name="Picture 3" descr="C:\Users\USER\Desktop\проект на конкурс\фото\DSC052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57400"/>
            <a:ext cx="4680520" cy="5400600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805616" y="0"/>
            <a:ext cx="75327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НЕСКОЛЬКО ДНЕЙ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СПУСТЯ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роект на конкурс\Новая папка\DSC052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0648"/>
            <a:ext cx="3381373" cy="6314510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" y="476672"/>
            <a:ext cx="5508104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III 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этап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 выяснили: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ЛУК В СНЕГУ РАСТИ НЕ МОЖЕТ!!!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Ему, как и любому другому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растению, необходимы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ПОЧВА, ВОДА,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СОЛНЕЧНЫЙ СВЕТ И ТЕПЛО,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остоянный уход и наблюдение.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на конкурс\фото\DSC051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168352" cy="417646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027" name="Picture 3" descr="C:\Users\USER\Desktop\проект на конкурс\фото\DSC051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836712"/>
            <a:ext cx="4536504" cy="410445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-102592" y="260648"/>
            <a:ext cx="5222327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Пока мы проводили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эксперименты, лук вырос.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Его зелень стала такой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большой и аппетитной!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5085184"/>
            <a:ext cx="554895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мы решили – </a:t>
            </a:r>
          </a:p>
          <a:p>
            <a:pPr algn="ctr"/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ПОРА ПРОБОВАТЬ!</a:t>
            </a:r>
            <a:endParaRPr lang="ru-R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Новая папка\DSC050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200538"/>
            <a:ext cx="6084815" cy="365746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2" name="Picture 4" descr="C:\Users\USER\Desktop\проект на конкурс\фото\DSC051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3907447" cy="378904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468554" y="404664"/>
            <a:ext cx="630884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ВОТ ТАК ЛУК!!!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горький - то какой.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что же в нем полезного?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4" name="Picture 2" descr="C:\Users\USER\Desktop\проект на конкурс\фото\DSC051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53" y="1916832"/>
            <a:ext cx="8932447" cy="417646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9468" y="332657"/>
            <a:ext cx="8425063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«Кто ест лук, того Бог избавит от всяких мук».</a:t>
            </a:r>
            <a:b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«Лук семь недугов лечит». 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«Лук да баня все правят».</a:t>
            </a:r>
            <a:b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4" descr="70e507726636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25144"/>
            <a:ext cx="24844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проект на конкурс\фото\DSC051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912768" cy="508518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441195" y="2967335"/>
            <a:ext cx="2616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/>
              <a:t>.</a:t>
            </a:r>
            <a:br>
              <a:rPr lang="ru-RU" sz="2400" dirty="0" smtClean="0"/>
            </a:b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88640"/>
            <a:ext cx="871296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- Репчатый лук широко используют в приготовлении пищи.</a:t>
            </a:r>
            <a:b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В мелко нарезанном виде лук добавляют к сырому фаршу, </a:t>
            </a:r>
          </a:p>
          <a:p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он улучшает вкус соусов, супов, тушеного мяса.</a:t>
            </a:r>
            <a:b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- </a:t>
            </a:r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Салаты с луком – простейший способ защиты от </a:t>
            </a:r>
            <a:endParaRPr lang="ru-RU" sz="2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респираторных заболеваний.</a:t>
            </a:r>
          </a:p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</a:t>
            </a:r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Суп с добавлением печеного лука советуют включать</a:t>
            </a:r>
          </a:p>
          <a:p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 меню больных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людей</a:t>
            </a:r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оект на конкурс\фото\DSC052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44" y="521296"/>
            <a:ext cx="4104456" cy="633670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3" name="Овальная выноска 2"/>
          <p:cNvSpPr/>
          <p:nvPr/>
        </p:nvSpPr>
        <p:spPr>
          <a:xfrm>
            <a:off x="0" y="3645024"/>
            <a:ext cx="3686200" cy="2924944"/>
          </a:xfrm>
          <a:prstGeom prst="wedgeEllipseCallout">
            <a:avLst>
              <a:gd name="adj1" fmla="val 85957"/>
              <a:gd name="adj2" fmla="val -42719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Младший воспитатель:</a:t>
            </a:r>
          </a:p>
          <a:p>
            <a:pPr algn="ctr"/>
            <a:r>
              <a:rPr lang="ru-RU" sz="2800" b="1" dirty="0" err="1" smtClean="0"/>
              <a:t>Агаева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Наталья</a:t>
            </a:r>
          </a:p>
          <a:p>
            <a:pPr algn="ctr"/>
            <a:r>
              <a:rPr lang="ru-RU" sz="2800" b="1" dirty="0" smtClean="0"/>
              <a:t> Михайловна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6672"/>
            <a:ext cx="500404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Зелень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мы чисто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мыли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отрезали старую луковицу.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Теперь наш лук чистый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и его можно употреблять в пищу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оект на конкурс\фото\DSC051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872541" cy="365440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4099" name="Picture 3" descr="C:\Users\USER\Desktop\проект на конкурс\фото\DSC051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3923" y="3473624"/>
            <a:ext cx="5660077" cy="338437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103150" y="476672"/>
            <a:ext cx="412439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Мелко нарезанный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ук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издает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прекрасный аромат -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сразу захотелось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кушать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221088"/>
            <a:ext cx="3635089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Вывод: запах </a:t>
            </a:r>
          </a:p>
          <a:p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свежесрезанного </a:t>
            </a:r>
          </a:p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ука вызывает </a:t>
            </a:r>
          </a:p>
          <a:p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аппетит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оект на конкурс\фото\DSC051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4211960" cy="315897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5123" name="Picture 3" descr="C:\Users\USER\Desktop\проект на конкурс\фото\DSC051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5385618" cy="479715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692696"/>
            <a:ext cx="5237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Какой красивый суп</a:t>
            </a: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645024"/>
            <a:ext cx="400128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какой вкусный!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Наталья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Михайловна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просто 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волшебница!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img2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662992"/>
            <a:ext cx="2123728" cy="319500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2291" name="Picture 3" descr="G:\img2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2125227" cy="330928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2292" name="Picture 4" descr="G:\img2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2204221" cy="475252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12293" name="Picture 5" descr="G:\img22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6768752" cy="220486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259632" y="692696"/>
            <a:ext cx="642836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 лука есть стебли,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корни и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луковица.</a:t>
            </a:r>
          </a:p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 круглая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 гладкая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" name="Picture 2" descr="E:\фото 1\заготовка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050667" cy="288032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2" name="Picture 3" descr="C:\Users\USER\Desktop\проект на конкурс\фото\DSC051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152" y="1772816"/>
            <a:ext cx="3060848" cy="306084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3" name="Picture 2" descr="C:\Users\USER\Desktop\проект на конкурс\фото\DSC051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3096344" cy="3096344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4725144"/>
            <a:ext cx="4139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Руководитель проекта: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Зимина Елена Федоровна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Педагог-психолог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581128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Автор проекта: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Белоус Елена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воспитанница второй 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младшей группы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789040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USER\Desktop\проект на конкурс\фото\DSC051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152" y="1681217"/>
            <a:ext cx="3060848" cy="306084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роект на конкурс\фото\DSC052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833" y="1988840"/>
            <a:ext cx="4550167" cy="486916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027" name="Picture 3" descr="C:\Users\USER\Desktop\проект на конкурс\фото\DSC0528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20723" cy="422108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499992" y="260649"/>
            <a:ext cx="464400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Лук мы не только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рассматривали,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4221088"/>
            <a:ext cx="464400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но и научились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передавать его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форму и цвет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лепке и рисовании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USER\Desktop\проект на конкурс\фото\DSC052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55"/>
          <a:stretch>
            <a:fillRect/>
          </a:stretch>
        </p:blipFill>
        <p:spPr bwMode="auto">
          <a:xfrm>
            <a:off x="1907704" y="3689648"/>
            <a:ext cx="6806089" cy="316835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3316" name="Picture 4" descr="C:\Users\USER\Desktop\проект на конкурс\фото\DSC052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3692047" cy="3456384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836712"/>
            <a:ext cx="432048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Лепить лук - одно удовольствие!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Он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так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хож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 настоящий!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роект на конкурс\фото\DSC051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3816424" cy="5733256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4" name="Овальная выноска 3"/>
          <p:cNvSpPr/>
          <p:nvPr/>
        </p:nvSpPr>
        <p:spPr>
          <a:xfrm>
            <a:off x="5364088" y="3501008"/>
            <a:ext cx="3779912" cy="3096344"/>
          </a:xfrm>
          <a:prstGeom prst="wedgeEllipseCallout">
            <a:avLst>
              <a:gd name="adj1" fmla="val -74600"/>
              <a:gd name="adj2" fmla="val -925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ШЕФ-ПОВАР: </a:t>
            </a:r>
          </a:p>
          <a:p>
            <a:pPr algn="ctr"/>
            <a:r>
              <a:rPr lang="ru-RU" sz="2800" b="1" dirty="0" smtClean="0"/>
              <a:t>Кравцова</a:t>
            </a:r>
          </a:p>
          <a:p>
            <a:pPr algn="ctr"/>
            <a:r>
              <a:rPr lang="ru-RU" sz="2800" b="1" dirty="0" smtClean="0"/>
              <a:t> Людмила Павловна</a:t>
            </a:r>
          </a:p>
          <a:p>
            <a:pPr algn="ctr"/>
            <a:r>
              <a:rPr lang="ru-RU" dirty="0" smtClean="0"/>
              <a:t>(повар высшей категории)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260648"/>
            <a:ext cx="5004048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ПОРА НАМ УЗНАТЬ,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ак применяют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зеленый лук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 кухне детского сада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роект на конкурс\фото\DSC051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201417"/>
            <a:ext cx="6012160" cy="4656583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354013" algn="just"/>
            <a:r>
              <a:rPr lang="ru-RU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Людмила Павловна нам рассказала много нового и интересного о луке. Этот овощ применяют для приготовления многих блюд. Его </a:t>
            </a:r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использу</a:t>
            </a:r>
            <a:r>
              <a:rPr lang="ru-RU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ют как украшение любого блюда  и как вкусовую добавку. </a:t>
            </a:r>
          </a:p>
          <a:p>
            <a:pPr algn="just"/>
            <a:r>
              <a:rPr lang="ru-RU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Лук применяют для профилактики инфекционных заболеваний и гриппа. Вместе с Людмилой Павловной мы вымытый лук порезали и применили  по назначению. </a:t>
            </a:r>
            <a:endParaRPr lang="ru-RU" sz="2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проект на конкурс\фото\DSC051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480720" cy="531738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615745" y="0"/>
            <a:ext cx="591559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Украсили мясной салат, </a:t>
            </a:r>
          </a:p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КРАСИВО ТАК!!!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проект на конкурс\фото\DSC051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087680"/>
            <a:ext cx="6876256" cy="577032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Добавили лук в плов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 1\лепка\DSC049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238892"/>
            <a:ext cx="4464496" cy="5619108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699273" y="0"/>
            <a:ext cx="77454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ПОТОМ ВСЕ ЭТО </a:t>
            </a:r>
            <a:b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СЪЕЛИ ЗА ОБЕДОМ!!!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295004" cy="64325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Мы выяснили: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 </a:t>
            </a: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Лук не может расти в снегу.</a:t>
            </a:r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 Лук не может расти без воды, почвы и солнечного света.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 Лук обладает противовирусными свойствами и очень полезен.</a:t>
            </a:r>
          </a:p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4. При правильном применении лука он совсем не горький и очень вкусный.</a:t>
            </a:r>
          </a:p>
          <a:p>
            <a:pPr algn="ctr"/>
            <a:endParaRPr lang="ru-RU" sz="28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 научились:</a:t>
            </a:r>
          </a:p>
          <a:p>
            <a:pPr algn="just">
              <a:buAutoNum type="arabicPeriod"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Сажать лук в подготовленную почву и ухаживать за ним.</a:t>
            </a:r>
          </a:p>
          <a:p>
            <a:pPr algn="just">
              <a:buAutoNum type="arabicPeriod"/>
            </a:pP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Бережному отношению к природе.</a:t>
            </a:r>
          </a:p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ПРИРОДЕ ВСЕ РАСТЕНИЯ ВАЖНЫ И НЕОБХОДИМЫ.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-1" y="0"/>
            <a:ext cx="914400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buAutoNum type="arabicPeriod"/>
            </a:pPr>
            <a:endParaRPr lang="ru-RU" sz="2800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marL="514350" indent="-514350" algn="ctr">
              <a:buAutoNum type="arabicPeriod"/>
            </a:pPr>
            <a:endParaRPr lang="ru-RU" sz="2800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6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3673475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51920" y="3429000"/>
            <a:ext cx="529208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«В</a:t>
            </a: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ыращивание лука в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районах</a:t>
            </a:r>
            <a:endParaRPr lang="ru-RU" sz="28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Крайнего севера возможно </a:t>
            </a:r>
          </a:p>
          <a:p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 создании средовых условий и особенного ухода за растением»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0041" y="764704"/>
            <a:ext cx="822391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Таким образом, предполагаемые результаты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ходе проектной деятельности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были достигнуты, а цели и задачи реализованы,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гипотеза получила свое подтверждение.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-125375" y="188640"/>
            <a:ext cx="939475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2" descr="C:\Users\USER\Documents\садик 2\DSC005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980728"/>
            <a:ext cx="2016224" cy="224431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5" name="Picture 2" descr="C:\Users\USER\Documents\садик 2\DSC005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1655676" cy="220756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6" name="Picture 2" descr="C:\Users\USER\Documents\садик 2\DSC005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707" y="980727"/>
            <a:ext cx="3412469" cy="3775017"/>
          </a:xfrm>
          <a:prstGeom prst="flowChartAlternateProcess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7" name="Picture 2" descr="C:\Users\USER\Documents\садик 3101MSDCF\DSC0062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9"/>
          <a:stretch>
            <a:fillRect/>
          </a:stretch>
        </p:blipFill>
        <p:spPr bwMode="auto">
          <a:xfrm>
            <a:off x="179512" y="3645024"/>
            <a:ext cx="1776981" cy="2096745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8" name="Picture 2" descr="C:\Users\USER\Documents\садик 2\DSC006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3356992"/>
            <a:ext cx="1859755" cy="2567608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9" name="Picture 8" descr="DSC0008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5" y="5013176"/>
            <a:ext cx="4546106" cy="1549809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1519" y="188640"/>
            <a:ext cx="8352929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Проживание в сельской местности в условиях вечной мерзлоты крайнего севера очень сужает возможность наблюдения за природой в ее естественном развитии. Родители не всегда имеют возможность вывезти детей на большую землю и обогатить их знания наблюдением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</a:t>
            </a: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ростом и развитием растений, с которыми мы сталкиваемся каждый день, постичь процесс рождения того, что попадает нам в пищу. Названные выше обстоятельства и побудили нас предпринять настоящее исследование.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" name="Picture 4" descr="70e507726636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725144"/>
            <a:ext cx="24844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476672"/>
            <a:ext cx="882047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Цель исследования: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ознакомить детей с условиями </a:t>
            </a:r>
          </a:p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выращивания лука в районах Крайнего севера.</a:t>
            </a:r>
            <a:r>
              <a:rPr lang="ru-RU" sz="2400" b="1" dirty="0" smtClean="0"/>
              <a:t> </a:t>
            </a:r>
          </a:p>
          <a:p>
            <a:endParaRPr lang="ru-RU" sz="2000" dirty="0" smtClean="0"/>
          </a:p>
          <a:p>
            <a:pPr algn="ctr"/>
            <a:endParaRPr lang="ru-RU" sz="2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ru-RU" sz="2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484784"/>
            <a:ext cx="6372200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Задачи исследования:</a:t>
            </a:r>
          </a:p>
          <a:p>
            <a:pPr algn="just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формировать умения понимать простейшие взаимосвязи в природе (если лук, как и любое другое растение,  не полить, оно может засохнуть и т.д.)</a:t>
            </a:r>
          </a:p>
          <a:p>
            <a:pPr algn="just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дать представления о том, что для роста растений нужны земля, вода и воздух;</a:t>
            </a:r>
          </a:p>
          <a:p>
            <a:pPr lvl="0" algn="just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воспитывать нравственно – волевые качества и творческие способности у  детей.</a:t>
            </a:r>
          </a:p>
          <a:p>
            <a:pPr algn="just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учить отражать полученные впечатления в речи и продуктивных видах деятельности;</a:t>
            </a:r>
          </a:p>
          <a:p>
            <a:pPr algn="just"/>
            <a:r>
              <a:rPr lang="ru-R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развивать коммуникативные навыки детей.</a:t>
            </a:r>
            <a:endParaRPr lang="ru-R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Picture 6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3231690" cy="3160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 1\репка педсовет, читаем\сажаем лук\DSC048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644008" cy="3483006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3" name="Picture 2" descr="C:\Users\USER\Desktop\проект на конкурс\Новая папка\DSC052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4163955" cy="312296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11960" y="260648"/>
            <a:ext cx="460851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этап</a:t>
            </a:r>
          </a:p>
          <a:p>
            <a:pPr algn="ctr"/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Наши родители принесли нам семена и  землю. М</a:t>
            </a:r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ы рассмотрели семена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и подготовили почву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717032"/>
            <a:ext cx="39959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II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этап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 посадили луковицы, </a:t>
            </a:r>
          </a:p>
          <a:p>
            <a:pPr algn="ctr"/>
            <a:r>
              <a:rPr lang="ru-RU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семена огурцов и</a:t>
            </a:r>
          </a:p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посеяли укроп </a:t>
            </a:r>
            <a:endParaRPr lang="ru-RU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 1\репка педсовет, читаем\сажаем лук\DSC048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80928"/>
            <a:ext cx="4499992" cy="363460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3" name="Picture 3" descr="E:\фото 1\репка педсовет, читаем\сажаем лук\DSC048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3672408" cy="3744416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5012" y="188640"/>
            <a:ext cx="8433975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Посадка лука - не простое дело!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Предварительно луковицы очищают очень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аккуратно, чтобы не поранить </a:t>
            </a:r>
          </a:p>
          <a:p>
            <a:pPr algn="ctr"/>
            <a:r>
              <a:rPr lang="ru-RU" sz="2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сформировавшиеся под кожурой корни.</a:t>
            </a:r>
            <a:endParaRPr lang="ru-RU" sz="2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фото 1\репка педсовет, читаем\сажаем лук\DSC048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24944"/>
            <a:ext cx="5040560" cy="37804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5" name="Picture 3" descr="C:\Users\USER\Desktop\проект на конкурс\Новая папка\DSC052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38136"/>
            <a:ext cx="3563888" cy="4319864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398310" y="0"/>
            <a:ext cx="6347379" cy="29238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Мы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полили лук,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взрыхлили землю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в горшочках и стали наблюдать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за первыми всходами</a:t>
            </a:r>
            <a:r>
              <a:rPr lang="ru-RU" sz="4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E:\фото 1\парикмахерская\DSC048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" name="Picture 4" descr="70e507726636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4844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9" y="474345"/>
            <a:ext cx="849694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«ЛУК РАСТЕТ ВЕЗДЕ!!!» -  </a:t>
            </a:r>
          </a:p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тверждает Елена.  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Так ли это?  А давайте посадим 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лук в снег и проверим, что с ним стало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через пару дней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endParaRPr lang="ru-RU" sz="36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Наступил март, а на улице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минус двадцать два градуса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мороза…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роект на конкурс\фото\DSC052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4104456" cy="685800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" name="Picture 3" descr="C:\Users\USER\Desktop\проект на конкурс\фото\DSC052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496" y="1916832"/>
            <a:ext cx="4536504" cy="5184576"/>
          </a:xfrm>
          <a:prstGeom prst="ellipse">
            <a:avLst/>
          </a:prstGeom>
          <a:noFill/>
          <a:ln w="38100">
            <a:solidFill>
              <a:schemeClr val="tx1">
                <a:lumMod val="9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213963" y="476672"/>
            <a:ext cx="4930037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ПОЧЕМУ БЫ НЕ ПОПРОБОВАТЬ???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622</TotalTime>
  <Words>735</Words>
  <Application>Microsoft Office PowerPoint</Application>
  <PresentationFormat>Экран (4:3)</PresentationFormat>
  <Paragraphs>141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white bear 1</cp:lastModifiedBy>
  <cp:revision>73</cp:revision>
  <dcterms:created xsi:type="dcterms:W3CDTF">2012-04-05T05:20:54Z</dcterms:created>
  <dcterms:modified xsi:type="dcterms:W3CDTF">2018-01-25T04:17:44Z</dcterms:modified>
</cp:coreProperties>
</file>