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8" r:id="rId2"/>
    <p:sldId id="277" r:id="rId3"/>
    <p:sldId id="260" r:id="rId4"/>
    <p:sldId id="261" r:id="rId5"/>
    <p:sldId id="274" r:id="rId6"/>
    <p:sldId id="275" r:id="rId7"/>
    <p:sldId id="262" r:id="rId8"/>
    <p:sldId id="263" r:id="rId9"/>
    <p:sldId id="273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1" autoAdjust="0"/>
    <p:restoredTop sz="94638" autoAdjust="0"/>
  </p:normalViewPr>
  <p:slideViewPr>
    <p:cSldViewPr>
      <p:cViewPr varScale="1">
        <p:scale>
          <a:sx n="43" d="100"/>
          <a:sy n="43" d="100"/>
        </p:scale>
        <p:origin x="-114" y="-11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3752856"/>
          </a:xfrm>
        </p:spPr>
        <p:txBody>
          <a:bodyPr/>
          <a:lstStyle/>
          <a:p>
            <a:r>
              <a:rPr lang="ru-RU" dirty="0" smtClean="0"/>
              <a:t>«Путешествие в прошлое предмета»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s.fishki.net/upload/users/2017/05/24/411648/ad9b866e9282aacd5b1b709e858fa92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1787" y="458787"/>
            <a:ext cx="5940425" cy="594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cliparts.co/cliparts/kT8/K47/kT8K47aTr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1787" y="458787"/>
            <a:ext cx="5940425" cy="594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lu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www.planeta-ikea.com.ua/wp-content/uploads/2017/04/0239908_PE379567_S5-1600x160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1787" y="458787"/>
            <a:ext cx="5940425" cy="594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4071950"/>
          </a:xfrm>
        </p:spPr>
        <p:txBody>
          <a:bodyPr>
            <a:noAutofit/>
          </a:bodyPr>
          <a:lstStyle/>
          <a:p>
            <a:r>
              <a:rPr lang="ru-RU" sz="2400" dirty="0" smtClean="0"/>
              <a:t>У него четыре ножки,</a:t>
            </a:r>
            <a:br>
              <a:rPr lang="ru-RU" sz="2400" dirty="0" smtClean="0"/>
            </a:br>
            <a:r>
              <a:rPr lang="ru-RU" sz="2400" dirty="0" smtClean="0"/>
              <a:t>Он не ходит по дорожке,</a:t>
            </a:r>
            <a:br>
              <a:rPr lang="ru-RU" sz="2400" dirty="0" smtClean="0"/>
            </a:br>
            <a:r>
              <a:rPr lang="ru-RU" sz="2400" dirty="0" smtClean="0"/>
              <a:t>Он не прыгает, не скачет, </a:t>
            </a:r>
            <a:br>
              <a:rPr lang="ru-RU" sz="2400" dirty="0" smtClean="0"/>
            </a:br>
            <a:r>
              <a:rPr lang="ru-RU" sz="2400" dirty="0" smtClean="0"/>
              <a:t>Не смеётся и не плачет.</a:t>
            </a:r>
            <a:br>
              <a:rPr lang="ru-RU" sz="2400" dirty="0" smtClean="0"/>
            </a:br>
            <a:r>
              <a:rPr lang="ru-RU" sz="2400" dirty="0" smtClean="0"/>
              <a:t>Тихо у стены стоит-</a:t>
            </a:r>
            <a:br>
              <a:rPr lang="ru-RU" sz="2400" dirty="0" smtClean="0"/>
            </a:br>
            <a:r>
              <a:rPr lang="ru-RU" sz="2400" dirty="0" smtClean="0"/>
              <a:t>Кто устал- присесть велит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.</a:t>
            </a:r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/>
      </p:sp>
      <p:sp>
        <p:nvSpPr>
          <p:cNvPr id="7" name="Рисунок 4"/>
          <p:cNvSpPr txBox="1">
            <a:spLocks/>
          </p:cNvSpPr>
          <p:nvPr/>
        </p:nvSpPr>
        <p:spPr>
          <a:xfrm>
            <a:off x="714348" y="1071546"/>
            <a:ext cx="4206240" cy="4206240"/>
          </a:xfrm>
          <a:prstGeom prst="rect">
            <a:avLst/>
          </a:prstGeo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</p:sp>
      <p:pic>
        <p:nvPicPr>
          <p:cNvPr id="27650" name="Picture 2" descr="https://img-fotki.yandex.ru/get/196183/133050136.48b/0_19c94e_70251b14_ori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071546"/>
            <a:ext cx="4214842" cy="414340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wutizz.com/wp-content/uploads/2016/05/how-to-draw-a-chair-13-steps-with-pictures-wikihow-inside-the-awesome-table-and-chairs-drawing-with-regard-to-home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7643866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www.russia-open.com/files/8329/stoyanka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42844" y="142852"/>
            <a:ext cx="8001056" cy="6572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ermakmaster.ru/images/prirodniy-kamen/diabaz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7286675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cultura.biografieonline.it/wp-content/uploads/2014/03/erectus_cucina_carn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7572428" cy="635798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images.freeimages.com/images/premium/previews/2428/24288810-log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714357"/>
            <a:ext cx="8001024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st.gdefon.com/wallpapers_original/s/527746_les_derevya_pen_mox_priroda_3888x2592_(www.GdeFon.ru)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290"/>
            <a:ext cx="7500990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old.planetadorog.ru/img/reports/530/img/09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7786743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59</TotalTime>
  <Words>12</Words>
  <PresentationFormat>Экран (4:3)</PresentationFormat>
  <Paragraphs>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Изящная</vt:lpstr>
      <vt:lpstr>«Путешествие в прошлое предмета»</vt:lpstr>
      <vt:lpstr>У него четыре ножки, Он не ходит по дорожке, Он не прыгает, не скачет,  Не смеётся и не плачет. Тихо у стены стоит- Кто устал- присесть велит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занятию «Путешествие в прошлое предмета»</dc:title>
  <dc:creator>home</dc:creator>
  <cp:lastModifiedBy>home</cp:lastModifiedBy>
  <cp:revision>10</cp:revision>
  <dcterms:created xsi:type="dcterms:W3CDTF">2017-12-05T15:17:41Z</dcterms:created>
  <dcterms:modified xsi:type="dcterms:W3CDTF">2018-01-25T15:46:15Z</dcterms:modified>
</cp:coreProperties>
</file>