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8" r:id="rId4"/>
    <p:sldId id="281" r:id="rId5"/>
    <p:sldId id="260" r:id="rId6"/>
    <p:sldId id="282" r:id="rId7"/>
    <p:sldId id="261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59D3D-4890-4A9A-B52C-2BBD420D258A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8A9FF-5CE5-4E6C-8BF2-7C24D4B3A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ownloads\golos_slona-pronzitelnyj_vizglivyj_zvuk_odnovremenno_napominayucshij_hriplyj_gorn_i_skrezhet_tormozov(vmusice.net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ownloads\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59632" y="332656"/>
            <a:ext cx="6408712" cy="1569660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 детский сад №14 «Малышок»</a:t>
            </a:r>
            <a:endParaRPr lang="ru-RU" sz="3200" b="1" dirty="0" smtClean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276873"/>
            <a:ext cx="381642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latin typeface="Monotype Corsiva" pitchFamily="66" charset="0"/>
            </a:endParaRPr>
          </a:p>
          <a:p>
            <a:r>
              <a:rPr lang="ru-RU" sz="4000" b="1" dirty="0" err="1" smtClean="0">
                <a:latin typeface="Monotype Corsiva" pitchFamily="66" charset="0"/>
              </a:rPr>
              <a:t>Ляпина</a:t>
            </a:r>
            <a:endParaRPr lang="ru-RU" sz="4000" b="1" dirty="0">
              <a:latin typeface="Monotype Corsiva" pitchFamily="66" charset="0"/>
            </a:endParaRPr>
          </a:p>
          <a:p>
            <a:r>
              <a:rPr lang="ru-RU" sz="4000" b="1" dirty="0" smtClean="0">
                <a:latin typeface="Monotype Corsiva" pitchFamily="66" charset="0"/>
              </a:rPr>
              <a:t>     Галина</a:t>
            </a:r>
          </a:p>
          <a:p>
            <a:r>
              <a:rPr lang="ru-RU" sz="4000" b="1" dirty="0" smtClean="0">
                <a:latin typeface="Monotype Corsiva" pitchFamily="66" charset="0"/>
              </a:rPr>
              <a:t>          Юрьевна</a:t>
            </a:r>
          </a:p>
          <a:p>
            <a:r>
              <a:rPr lang="ru-RU" sz="3200" b="1" dirty="0" smtClean="0">
                <a:latin typeface="Monotype Corsiva" pitchFamily="66" charset="0"/>
              </a:rPr>
              <a:t>    </a:t>
            </a:r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 Воспитатель 1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  квалификационной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Monotype Corsiva" pitchFamily="66" charset="0"/>
              </a:rPr>
              <a:t>       категории</a:t>
            </a:r>
            <a:endParaRPr lang="ru-RU" sz="3200" b="1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4000" dirty="0" smtClean="0">
                <a:latin typeface="Monotype Corsiva" pitchFamily="66" charset="0"/>
              </a:rPr>
              <a:t>        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1028" name="Picture 4" descr="C:\Users\User\Desktop\Мамины фото\DSCN3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204864"/>
            <a:ext cx="3427071" cy="4324032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Downloads\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1124744"/>
            <a:ext cx="2736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  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8" name="golos_slona-pronzitelnyj_vizglivyj_zvuk_odnovremenno_napominayucshij_hriplyj_gorn_i_skrezhet_tormozov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9" name="golos_slona-pronzitelnyj_vizglivyj_zvuk_odnovremenno_napominayucshij_hriplyj_gorn_i_skrezhet_tormozov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11" name="Picture 2" descr="D:\Downloads\elephants-4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85728"/>
            <a:ext cx="8319488" cy="6239616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ownloads\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28604"/>
            <a:ext cx="8853520" cy="586895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ownloads\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6" name="Picture 2" descr="D:\Downloads\3033_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8604956" cy="5736637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ownloads\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347864" y="476672"/>
            <a:ext cx="2808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  </a:t>
            </a:r>
          </a:p>
          <a:p>
            <a:r>
              <a:rPr lang="ru-RU" sz="4000" b="1" dirty="0">
                <a:latin typeface="Monotype Corsiva" pitchFamily="66" charset="0"/>
              </a:rPr>
              <a:t> </a:t>
            </a:r>
            <a:r>
              <a:rPr lang="ru-RU" sz="4000" b="1" dirty="0" smtClean="0">
                <a:latin typeface="Monotype Corsiva" pitchFamily="66" charset="0"/>
              </a:rPr>
              <a:t>  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5122" name="Picture 2" descr="D:\Downloads\0_b5c78_a80d2b9a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8447696" cy="6221613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Downloads\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ownloads\maasai-giraffe-eat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547" y="242646"/>
            <a:ext cx="8184909" cy="6138682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Downloads\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556792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         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6146" name="Picture 2" descr="D:\Downloads\389522_tigr_xishhnik_bolshaya-koshka_polosatyj_1680x1050_(www.GdeFon.ru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8447956" cy="5815171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ownloads\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9681" cy="685800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1026" name="Picture 2" descr="D:\Downloads\tig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8418931" cy="602795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28</Words>
  <Application>Microsoft Office PowerPoint</Application>
  <PresentationFormat>Экран (4:3)</PresentationFormat>
  <Paragraphs>13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МДОУ_14_3</cp:lastModifiedBy>
  <cp:revision>53</cp:revision>
  <dcterms:created xsi:type="dcterms:W3CDTF">2014-02-09T15:04:06Z</dcterms:created>
  <dcterms:modified xsi:type="dcterms:W3CDTF">2018-01-25T11:00:45Z</dcterms:modified>
</cp:coreProperties>
</file>