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8" r:id="rId3"/>
    <p:sldId id="265" r:id="rId4"/>
    <p:sldId id="266" r:id="rId5"/>
    <p:sldId id="261" r:id="rId6"/>
    <p:sldId id="26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8" d="100"/>
          <a:sy n="98" d="100"/>
        </p:scale>
        <p:origin x="-492" y="12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04664"/>
            <a:ext cx="8136904" cy="6264695"/>
          </a:xfrm>
        </p:spPr>
        <p:txBody>
          <a:bodyPr>
            <a:noAutofit/>
          </a:bodyPr>
          <a:lstStyle/>
          <a:p>
            <a:pPr algn="l"/>
            <a:r>
              <a:rPr lang="ru-RU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«Школа  </a:t>
            </a:r>
            <a:br>
              <a:rPr lang="ru-RU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9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вежливых </a:t>
            </a:r>
            <a:br>
              <a:rPr lang="ru-RU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9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наук»</a:t>
            </a:r>
            <a:endParaRPr lang="ru-RU" sz="9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374770"/>
            <a:ext cx="2771801" cy="348322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7" y="0"/>
            <a:ext cx="2695945" cy="32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78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16632"/>
            <a:ext cx="7772400" cy="1470025"/>
          </a:xfrm>
        </p:spPr>
        <p:txBody>
          <a:bodyPr/>
          <a:lstStyle/>
          <a:p>
            <a:r>
              <a:rPr lang="ru-RU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Вежливость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340768"/>
            <a:ext cx="8712968" cy="5517232"/>
          </a:xfrm>
        </p:spPr>
        <p:txBody>
          <a:bodyPr>
            <a:noAutofit/>
          </a:bodyPr>
          <a:lstStyle/>
          <a:p>
            <a:r>
              <a:rPr lang="ru-RU" sz="4400" b="1" dirty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Вежливость  – это  </a:t>
            </a:r>
            <a:r>
              <a:rPr lang="ru-RU" sz="4400" b="1" dirty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одно из важнейших качеств</a:t>
            </a:r>
            <a:br>
              <a:rPr lang="ru-RU" sz="4400" b="1" dirty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4400" b="1" dirty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 воспитанного человека. </a:t>
            </a:r>
            <a:br>
              <a:rPr lang="ru-RU" sz="4400" b="1" dirty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4400" b="1" dirty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До 16 века «вежа» означало «знаток»,</a:t>
            </a:r>
            <a:br>
              <a:rPr lang="ru-RU" sz="4400" b="1" dirty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4400" b="1" dirty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 - тот, кто знает правила приличия, формы выражения </a:t>
            </a:r>
            <a:br>
              <a:rPr lang="ru-RU" sz="4400" b="1" dirty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4400" b="1" dirty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доброго отношения к людям.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247097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88641"/>
            <a:ext cx="7772400" cy="7200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Правила вежливости: </a:t>
            </a:r>
            <a:br>
              <a:rPr lang="ru-RU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908720"/>
            <a:ext cx="9144000" cy="5544616"/>
          </a:xfrm>
        </p:spPr>
        <p:txBody>
          <a:bodyPr>
            <a:normAutofit lnSpcReduction="10000"/>
          </a:bodyPr>
          <a:lstStyle/>
          <a:p>
            <a:pPr marL="457200" indent="-457200" algn="l">
              <a:buFont typeface="Wingdings" pitchFamily="2" charset="2"/>
              <a:buChar char="Ø"/>
            </a:pPr>
            <a:r>
              <a:rPr lang="ru-RU" b="1" dirty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вежливости проявляется </a:t>
            </a:r>
            <a:r>
              <a:rPr lang="ru-RU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отношение  </a:t>
            </a:r>
          </a:p>
          <a:p>
            <a:pPr algn="l"/>
            <a:r>
              <a:rPr lang="ru-RU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 другим людям. </a:t>
            </a:r>
            <a:endParaRPr lang="ru-RU" b="1" dirty="0" smtClean="0">
              <a:ln w="1905"/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ru-RU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Вежливый </a:t>
            </a:r>
            <a:r>
              <a:rPr lang="ru-RU" b="1" dirty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человек не причиняет </a:t>
            </a:r>
            <a:endParaRPr lang="ru-RU" b="1" dirty="0" smtClean="0">
              <a:ln w="1905"/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другому </a:t>
            </a:r>
            <a:r>
              <a:rPr lang="ru-RU" b="1" dirty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неприятностей и </a:t>
            </a:r>
            <a:r>
              <a:rPr lang="ru-RU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обид.</a:t>
            </a:r>
          </a:p>
          <a:p>
            <a:pPr marL="457200" indent="-457200" algn="r">
              <a:buFont typeface="Wingdings" pitchFamily="2" charset="2"/>
              <a:buChar char="Ø"/>
            </a:pPr>
            <a:r>
              <a:rPr lang="ru-RU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Вежливый </a:t>
            </a:r>
            <a:r>
              <a:rPr lang="ru-RU" b="1" dirty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человек </a:t>
            </a:r>
            <a:r>
              <a:rPr lang="ru-RU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всегда</a:t>
            </a:r>
          </a:p>
          <a:p>
            <a:pPr algn="r"/>
            <a:r>
              <a:rPr lang="ru-RU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здоровается </a:t>
            </a:r>
            <a:r>
              <a:rPr lang="ru-RU" b="1" dirty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прощается.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ru-RU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Вежливый </a:t>
            </a:r>
            <a:r>
              <a:rPr lang="ru-RU" b="1" dirty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человек не </a:t>
            </a:r>
            <a:r>
              <a:rPr lang="ru-RU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отвечает</a:t>
            </a:r>
          </a:p>
          <a:p>
            <a:pPr algn="l"/>
            <a:r>
              <a:rPr lang="ru-RU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грубостью на </a:t>
            </a:r>
            <a:r>
              <a:rPr lang="ru-RU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грубость.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Вежливый </a:t>
            </a:r>
            <a:r>
              <a:rPr lang="ru-RU" b="1" dirty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человек приветлив </a:t>
            </a:r>
            <a:endParaRPr lang="ru-RU" b="1" dirty="0" smtClean="0">
              <a:ln w="1905"/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b="1" dirty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внимателен к другим.</a:t>
            </a:r>
          </a:p>
          <a:p>
            <a:pPr marL="457200" indent="-457200">
              <a:buFont typeface="Arial" pitchFamily="34" charset="0"/>
              <a:buChar char="•"/>
            </a:pPr>
            <a:endParaRPr lang="ru-RU" b="1" dirty="0">
              <a:ln w="1905"/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4071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729"/>
            <a:ext cx="8229600" cy="1143000"/>
          </a:xfrm>
        </p:spPr>
        <p:txBody>
          <a:bodyPr>
            <a:normAutofit/>
          </a:bodyPr>
          <a:lstStyle/>
          <a:p>
            <a:r>
              <a:rPr lang="ru-RU" sz="66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Доброта </a:t>
            </a:r>
            <a:endParaRPr lang="ru-RU" sz="6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143600"/>
            <a:ext cx="5760640" cy="5714400"/>
          </a:xfrm>
        </p:spPr>
      </p:pic>
    </p:spTree>
    <p:extLst>
      <p:ext uri="{BB962C8B-B14F-4D97-AF65-F5344CB8AC3E}">
        <p14:creationId xmlns:p14="http://schemas.microsoft.com/office/powerpoint/2010/main" val="91789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0"/>
            <a:ext cx="7772400" cy="1470025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Дружба</a:t>
            </a:r>
            <a:r>
              <a:rPr lang="ru-RU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511406"/>
            <a:ext cx="7128792" cy="5346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573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Правила дружбы </a:t>
            </a:r>
            <a:endParaRPr lang="ru-RU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196752"/>
            <a:ext cx="8229600" cy="4709120"/>
          </a:xfrm>
        </p:spPr>
        <p:txBody>
          <a:bodyPr/>
          <a:lstStyle/>
          <a:p>
            <a:pPr>
              <a:buFont typeface="Wingdings" pitchFamily="2" charset="2"/>
              <a:buChar char="v"/>
              <a:tabLst>
                <a:tab pos="2957513" algn="l"/>
              </a:tabLst>
            </a:pPr>
            <a:r>
              <a:rPr lang="ru-RU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Уступать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бояться просить прощения, если обидел друга </a:t>
            </a:r>
            <a:endParaRPr lang="ru-RU" b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Не грубить 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злиться </a:t>
            </a:r>
            <a:endParaRPr lang="ru-RU" b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жадничать </a:t>
            </a:r>
            <a:endParaRPr lang="ru-RU" b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Помогать </a:t>
            </a:r>
            <a:r>
              <a:rPr lang="ru-RU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другу 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Быть честным </a:t>
            </a:r>
          </a:p>
          <a:p>
            <a:pPr>
              <a:buFont typeface="Wingdings" pitchFamily="2" charset="2"/>
              <a:buChar char="v"/>
            </a:pPr>
            <a:endParaRPr lang="ru-RU" dirty="0"/>
          </a:p>
          <a:p>
            <a:pPr>
              <a:buFont typeface="Wingdings" pitchFamily="2" charset="2"/>
              <a:buChar char="v"/>
            </a:pPr>
            <a:endParaRPr lang="ru-RU" dirty="0"/>
          </a:p>
          <a:p>
            <a:pPr>
              <a:buFont typeface="Wingdings" pitchFamily="2" charset="2"/>
              <a:buChar char="v"/>
            </a:pPr>
            <a:endParaRPr lang="ru-RU" dirty="0"/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4091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79</Words>
  <Application>Microsoft Office PowerPoint</Application>
  <PresentationFormat>Экран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«Школа          вежливых                 наук»</vt:lpstr>
      <vt:lpstr>Вежливость </vt:lpstr>
      <vt:lpstr>  Правила вежливости:   </vt:lpstr>
      <vt:lpstr>Доброта </vt:lpstr>
      <vt:lpstr>Дружба </vt:lpstr>
      <vt:lpstr>Правила дружбы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«Школа          вежливых                 наук»</dc:title>
  <dc:creator>Таня</dc:creator>
  <cp:lastModifiedBy>USER</cp:lastModifiedBy>
  <cp:revision>11</cp:revision>
  <dcterms:created xsi:type="dcterms:W3CDTF">2017-10-11T12:09:14Z</dcterms:created>
  <dcterms:modified xsi:type="dcterms:W3CDTF">2017-10-25T02:22:43Z</dcterms:modified>
</cp:coreProperties>
</file>