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4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4953ABF-07DE-415D-A750-F991B4416CBA}" type="datetimeFigureOut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C26545F-C9DA-4754-95AB-DB3B78275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2665C-0C6A-4399-AE74-9096396548E8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D5742-479C-44C8-9336-FEEC10475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A53A-2B3E-412E-8F4F-37322E1B9FD0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5AB5-2209-45E8-82C6-DF37871EA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F9988-63EF-45D9-9A89-71175822ED33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81B7-A90D-4AEB-9931-D50FB57F0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3102B-E2E1-4DFA-A44D-AE738F785610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68722-C923-4812-80FD-86E4867391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46AD4-DEA7-4DEA-ACC2-7EFF528A8C25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E9F75-8179-4DF8-A566-AB9B57AE9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261CC-4404-4C35-BFEE-7ED8E26CEEA3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829C2-820A-4A30-A1F9-89D66ECF9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E9BA6-DA5C-4755-AA2A-F30682747B0D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487D-6B04-440B-9EDF-FB8C48696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D6BA3-29AB-4A40-BCF8-62C4E58B6FAD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084BF-CEC3-4ED7-9855-CEF04AFFA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0F7DF-BC1E-4949-B38F-DCAD549AF574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4619B-E15F-4BD4-91AC-8666D70C2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48501-D136-4DDC-849E-E1F9F2E9CA45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A5F24-7583-48BB-939F-AED4D30B5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ECDC7-2A8D-4C7D-AAA2-C3DB5681F259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DA5CF-EEE6-4C06-9A47-2B6FB2B1C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C3232E-C05D-4F3C-BF76-39177820B55F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264339-3893-44FF-BCCE-8AB64A304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Dyatel_dolbit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-" TargetMode="External"/><Relationship Id="rId2" Type="http://schemas.openxmlformats.org/officeDocument/2006/relationships/hyperlink" Target="http://el585.narod.ru/2.htm-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zvukopoisk.ru/dyatel_stuchit.htm" TargetMode="External"/><Relationship Id="rId4" Type="http://schemas.openxmlformats.org/officeDocument/2006/relationships/hyperlink" Target="http://art-sluza.info/page/3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95263"/>
            <a:ext cx="8870950" cy="651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Урок русского </a:t>
            </a:r>
            <a:r>
              <a:rPr lang="ru-RU" sz="3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языкав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1 классе</a:t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Послебукварный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период</a:t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«Гласные после шипящих»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57760"/>
            <a:ext cx="5843606" cy="78104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</a:t>
            </a:r>
            <a:r>
              <a:rPr lang="ru-RU" dirty="0" err="1" smtClean="0"/>
              <a:t>Голобокова</a:t>
            </a:r>
            <a:r>
              <a:rPr lang="ru-RU" dirty="0" smtClean="0"/>
              <a:t> О. </a:t>
            </a:r>
            <a:r>
              <a:rPr lang="ru-RU" smtClean="0"/>
              <a:t>А.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93102B-E2E1-4DFA-A44D-AE738F785610}" type="datetime1">
              <a:rPr lang="ru-RU" smtClean="0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68722-C923-4812-80FD-86E48673913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7410" name="Picture 2" descr="C:\Documents and Settings\Admin\Рабочий стол\картинки на урок 1 класс\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7929618" cy="492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D56F060-6320-469A-BF9D-05FFDA627EC1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69B32-EE4F-4340-86FE-8B4099B471B0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3078" name="Picture 6" descr="C:\Documents and Settings\Admin\Рабочий стол\картинки на урок 1 класс\360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8643998" cy="5143536"/>
          </a:xfrm>
          <a:prstGeom prst="rect">
            <a:avLst/>
          </a:prstGeom>
          <a:noFill/>
        </p:spPr>
      </p:pic>
      <p:pic>
        <p:nvPicPr>
          <p:cNvPr id="7" name="Dyatel_dolbit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24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CE90D-1466-402E-92E9-B8D4A41864F2}" type="datetime1">
              <a:rPr lang="ru-RU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F121C-D075-4E2B-9821-FC57B0D7E586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4103" name="Picture 7" descr="C:\Documents and Settings\Admin\Рабочий стол\795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7" y="1071547"/>
            <a:ext cx="7358115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olub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pic>
        <p:nvPicPr>
          <p:cNvPr id="4100" name="Picture 4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673"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</p:spPr>
      </p:pic>
      <p:pic>
        <p:nvPicPr>
          <p:cNvPr id="4101" name="Picture 5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</p:spPr>
      </p:pic>
      <p:pic>
        <p:nvPicPr>
          <p:cNvPr id="4102" name="Picture 6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</p:spPr>
      </p:pic>
      <p:pic>
        <p:nvPicPr>
          <p:cNvPr id="4103" name="Picture 7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</p:spPr>
      </p:pic>
      <p:pic>
        <p:nvPicPr>
          <p:cNvPr id="4104" name="Picture 8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902"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</p:spPr>
      </p:pic>
      <p:pic>
        <p:nvPicPr>
          <p:cNvPr id="410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11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4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0F7DF-BC1E-4949-B38F-DCAD549AF574}" type="datetime1">
              <a:rPr lang="ru-RU" smtClean="0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4619B-E15F-4BD4-91AC-8666D70C221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18434" name="Picture 2" descr="C:\Documents and Settings\Admin\Рабочий стол\картинки на урок 1 класс\0_1c09c_7581114c_or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072074"/>
            <a:ext cx="1645488" cy="1071570"/>
          </a:xfrm>
          <a:prstGeom prst="rect">
            <a:avLst/>
          </a:prstGeom>
          <a:noFill/>
        </p:spPr>
      </p:pic>
      <p:pic>
        <p:nvPicPr>
          <p:cNvPr id="18435" name="Picture 3" descr="C:\Documents and Settings\Admin\Рабочий стол\картинки на урок 1 класс\0_52725_4815fa8a_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357430"/>
            <a:ext cx="1513955" cy="1000132"/>
          </a:xfrm>
          <a:prstGeom prst="rect">
            <a:avLst/>
          </a:prstGeom>
          <a:noFill/>
        </p:spPr>
      </p:pic>
      <p:pic>
        <p:nvPicPr>
          <p:cNvPr id="18437" name="Picture 5" descr="C:\Documents and Settings\Admin\Рабочий стол\картинки на урок 1 класс\1825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1142984"/>
            <a:ext cx="1524010" cy="1143008"/>
          </a:xfrm>
          <a:prstGeom prst="rect">
            <a:avLst/>
          </a:prstGeom>
          <a:noFill/>
        </p:spPr>
      </p:pic>
      <p:pic>
        <p:nvPicPr>
          <p:cNvPr id="18438" name="Picture 6" descr="C:\Documents and Settings\Admin\Рабочий стол\картинки на урок 1 класс\p14_ss851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3571876"/>
            <a:ext cx="1619261" cy="1214446"/>
          </a:xfrm>
          <a:prstGeom prst="rect">
            <a:avLst/>
          </a:prstGeom>
          <a:noFill/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-5849969"/>
            <a:ext cx="3750707" cy="1215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"Свет мои, зеркальце!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Да всю правду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долож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Я ль на свете всех милее,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Всех румяней и белее?"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-4495756"/>
            <a:ext cx="6667403" cy="944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Calibri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Calibri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lang="ru-RU" sz="2000" dirty="0" smtClean="0">
                <a:latin typeface="Calibri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быть вольною царицей,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быть владычицей морскою,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Чтобы 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мне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Окияне-море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Чтоб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мне рыбка золотая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-2772214"/>
            <a:ext cx="3565079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синем небе звезды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блещ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синем море волны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хлещ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…т;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Туч… по небу идет,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Бочка по морю плывет.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0F7DF-BC1E-4949-B38F-DCAD549AF574}" type="datetime1">
              <a:rPr lang="ru-RU" smtClean="0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4619B-E15F-4BD4-91AC-8666D70C221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1505" name="Picture 1" descr="C:\Documents and Settings\Admin\Рабочий стол\post-22010-1168457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14422"/>
            <a:ext cx="7959697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0F7DF-BC1E-4949-B38F-DCAD549AF574}" type="datetime1">
              <a:rPr lang="ru-RU" smtClean="0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4619B-E15F-4BD4-91AC-8666D70C221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071678"/>
          <a:ext cx="6096000" cy="3159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438942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7201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0166" y="2357430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задания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271462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2714620"/>
            <a:ext cx="384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271462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271462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786050" y="3929066"/>
            <a:ext cx="1060704" cy="9144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071934" y="3929066"/>
            <a:ext cx="1060704" cy="914400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5357818" y="4000504"/>
            <a:ext cx="857256" cy="85725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6643702" y="4071942"/>
            <a:ext cx="714380" cy="71438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70F7DF-BC1E-4949-B38F-DCAD549AF574}" type="datetime1">
              <a:rPr lang="ru-RU" smtClean="0"/>
              <a:pPr>
                <a:defRPr/>
              </a:pPr>
              <a:t>06.06.2012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4619B-E15F-4BD4-91AC-8666D70C221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26732" y="1571612"/>
            <a:ext cx="4302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http://el585.narod.ru/2.htm-</a:t>
            </a:r>
            <a:r>
              <a:rPr lang="en-US" dirty="0" smtClean="0"/>
              <a:t> </a:t>
            </a:r>
            <a:r>
              <a:rPr lang="ru-RU" dirty="0" smtClean="0"/>
              <a:t>чаща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53576" y="2071678"/>
            <a:ext cx="49760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http://900igr.net/kartinki/nas…</a:t>
            </a:r>
            <a:r>
              <a:rPr lang="ru-RU" dirty="0" smtClean="0"/>
              <a:t>- дятел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571744"/>
            <a:ext cx="8418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http://pedsovet.su/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электронные физкультминутки Галкиной И. А.</a:t>
            </a: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000372"/>
            <a:ext cx="100427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http://www.fabrikaglamura.ru/f…</a:t>
            </a:r>
            <a:r>
              <a:rPr lang="ru-RU" dirty="0" smtClean="0"/>
              <a:t>иллюстрация к сказке о царе </a:t>
            </a:r>
            <a:r>
              <a:rPr lang="ru-RU" dirty="0" err="1" smtClean="0"/>
              <a:t>Салтане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9" y="3357562"/>
            <a:ext cx="8497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http://www.afisha.ru/movie/pho…</a:t>
            </a:r>
            <a:r>
              <a:rPr lang="ru-RU" dirty="0" smtClean="0"/>
              <a:t> сказка о мёртвой царевне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385762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http://art-sluza.info/page/34/</a:t>
            </a:r>
            <a:r>
              <a:rPr lang="ru-RU" dirty="0" smtClean="0"/>
              <a:t> л- о рыбаке и рыбке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357694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http://belovetc.livejournal.co…</a:t>
            </a:r>
            <a:r>
              <a:rPr lang="ru-RU" dirty="0" smtClean="0"/>
              <a:t> сказка о попе и его работнике </a:t>
            </a:r>
            <a:r>
              <a:rPr lang="ru-RU" dirty="0" err="1" smtClean="0"/>
              <a:t>Балде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4721662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http://raskrashkirus.ru/skazki…</a:t>
            </a:r>
            <a:r>
              <a:rPr lang="ru-RU" dirty="0" smtClean="0"/>
              <a:t> по щучьему веленью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4349" y="5143512"/>
            <a:ext cx="5905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http://zvukopoisk.ru/dyatel_stuchit.htm</a:t>
            </a:r>
            <a:r>
              <a:rPr lang="ru-RU" dirty="0" smtClean="0"/>
              <a:t> - стук дятла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Снежинки 1</Template>
  <TotalTime>94</TotalTime>
  <Words>190</Words>
  <Application>Microsoft Office PowerPoint</Application>
  <PresentationFormat>Экран (4:3)</PresentationFormat>
  <Paragraphs>137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Снежинки 1</vt:lpstr>
      <vt:lpstr>Урок русского языкав 1 классе Послебукварный период Тема: «Гласные после шипящих»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языкав 1 классе Послебукварный период Тема: «Гласные после шипящих»</dc:title>
  <dc:creator>Admin</dc:creator>
  <dc:description>http://aida.ucoz.ru</dc:description>
  <cp:lastModifiedBy>Admin</cp:lastModifiedBy>
  <cp:revision>12</cp:revision>
  <dcterms:created xsi:type="dcterms:W3CDTF">2012-02-19T15:03:53Z</dcterms:created>
  <dcterms:modified xsi:type="dcterms:W3CDTF">2012-06-06T08:21:01Z</dcterms:modified>
  <cp:category>шаблоны к Powerpoint</cp:category>
</cp:coreProperties>
</file>