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85" r:id="rId5"/>
    <p:sldId id="259" r:id="rId6"/>
    <p:sldId id="260" r:id="rId7"/>
    <p:sldId id="261" r:id="rId8"/>
    <p:sldId id="283" r:id="rId9"/>
    <p:sldId id="262" r:id="rId10"/>
    <p:sldId id="264" r:id="rId11"/>
    <p:sldId id="284" r:id="rId12"/>
    <p:sldId id="267" r:id="rId13"/>
    <p:sldId id="268" r:id="rId14"/>
    <p:sldId id="269" r:id="rId15"/>
    <p:sldId id="271" r:id="rId16"/>
    <p:sldId id="282" r:id="rId17"/>
    <p:sldId id="272" r:id="rId18"/>
    <p:sldId id="281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87" autoAdjust="0"/>
    <p:restoredTop sz="86462" autoAdjust="0"/>
  </p:normalViewPr>
  <p:slideViewPr>
    <p:cSldViewPr>
      <p:cViewPr>
        <p:scale>
          <a:sx n="83" d="100"/>
          <a:sy n="83" d="100"/>
        </p:scale>
        <p:origin x="-14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001000" cy="2514600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Monotype Corsiva" pitchFamily="66" charset="0"/>
              </a:rPr>
              <a:t>Кружок «Веселые ладошки»</a:t>
            </a:r>
            <a: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НЕТРАДИЦИОННАЯ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 РИСОВАНИЯ»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8200" y="4267200"/>
            <a:ext cx="4114800" cy="1143000"/>
          </a:xfrm>
        </p:spPr>
        <p:txBody>
          <a:bodyPr/>
          <a:lstStyle/>
          <a:p>
            <a:pPr algn="r">
              <a:lnSpc>
                <a:spcPct val="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Выполнила:    воспитатель МБДОУ Знаменский детский сад «Светлячок»</a:t>
            </a:r>
          </a:p>
          <a:p>
            <a:pPr algn="r">
              <a:lnSpc>
                <a:spcPct val="50000"/>
              </a:lnSpc>
            </a:pP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Ковзель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Т.А.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5800"/>
            <a:ext cx="7886700" cy="2590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G:\картинки\2ea80207c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599" y="3124200"/>
            <a:ext cx="3657601" cy="27432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099" name="Picture 3" descr="G:\картинки\ris4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5800" y="3124200"/>
            <a:ext cx="3657600" cy="27432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advClick="0" advTm="5538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7-11-08 10.25.5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143000"/>
            <a:ext cx="4286250" cy="4315619"/>
          </a:xfrm>
        </p:spPr>
      </p:pic>
      <p:pic>
        <p:nvPicPr>
          <p:cNvPr id="8" name="Содержимое 7" descr="2017-11-08 11.36.0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1143000"/>
            <a:ext cx="4210050" cy="4315619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33400"/>
            <a:ext cx="7886700" cy="2362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это разновидность графической техники, основанная на преобразовании пятен-клякс в нужные реальные или фантастические образы. 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Рисунок в этой технике исполняется: тушью, чернилами, акварелью, гуашью.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0" name="Picture 2" descr="G:\картинки\images (9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3962400" cy="28194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7171" name="Picture 3" descr="G:\картинки\228759392.342340873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819400"/>
            <a:ext cx="4038600" cy="2819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585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живопись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способствует раннему развитию творческих способностей.Не важно что он нарисовал и как он нарисовал, важно то с каким удовольствием он это делает.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981200"/>
            <a:ext cx="3886200" cy="2902655"/>
          </a:xfrm>
        </p:spPr>
      </p:pic>
      <p:pic>
        <p:nvPicPr>
          <p:cNvPr id="8196" name="Picture 4" descr="G:\картинки\img1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9650" y="1981200"/>
            <a:ext cx="3962400" cy="28956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539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1752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это графическая техника. Рисунок наносится сначала на ровную и гладкую поверхность, а потом он отпечатывается на другую поверхность.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57400" y="2209800"/>
            <a:ext cx="4191000" cy="3143250"/>
          </a:xfrm>
          <a:prstGeom prst="rect">
            <a:avLst/>
          </a:prstGeom>
          <a:noFill/>
        </p:spPr>
      </p:pic>
    </p:spTree>
  </p:cSld>
  <p:clrMapOvr>
    <a:masterClrMapping/>
  </p:clrMapOvr>
  <p:transition advTm="5398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914400"/>
            <a:ext cx="7886700" cy="1447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Фроттаж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>- техника перевода на бумагу текстуры материала или слабо выраженного рельефа приемом натирающих движений не заточенного карандаша.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1" name="Picture 3" descr="G:\картинки\P1050514-e13777485665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438400"/>
            <a:ext cx="4038600" cy="29718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273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так же мы применяем технику рисования губкой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9" name="Содержимое 8" descr="2017-11-08 12.32.2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828800"/>
            <a:ext cx="4133850" cy="4343400"/>
          </a:xfrm>
        </p:spPr>
      </p:pic>
      <p:pic>
        <p:nvPicPr>
          <p:cNvPr id="10" name="Содержимое 9" descr="2017-11-01 16.42.5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1828800"/>
            <a:ext cx="4057650" cy="4343400"/>
          </a:xfrm>
        </p:spPr>
      </p:pic>
    </p:spTree>
    <p:extLst>
      <p:ext uri="{BB962C8B-B14F-4D97-AF65-F5344CB8AC3E}">
        <p14:creationId xmlns:p14="http://schemas.microsoft.com/office/powerpoint/2010/main" val="1639117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886700" cy="6858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творческой художественной деятельности с использованием нетрадиционных техник: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71600"/>
            <a:ext cx="7886700" cy="4805363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•Способствует снятию детских страхов;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уверенность в своих силах;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пространственное мышление;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в детях свободно выражать свой замысел;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•Побуждает детей к творческим поискам и решениям;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умение детей действовать  с разнообразным материалом;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чувство композиции, ритма,  колорита, чувство фактурности и объёмности;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мелкую моторику рук;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•Развивает творческие способности, воображение и  полёт фантазии;</a:t>
            </a:r>
            <a:endParaRPr lang="ru-RU" sz="1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•Во время деятельности дети получают эстетическое удовольствие.</a:t>
            </a:r>
            <a:endParaRPr lang="ru-RU" sz="1800" dirty="0" smtClean="0">
              <a:solidFill>
                <a:srgbClr val="7030A0"/>
              </a:solidFill>
            </a:endParaRPr>
          </a:p>
          <a:p>
            <a:endParaRPr lang="ru-RU" sz="1800" dirty="0"/>
          </a:p>
        </p:txBody>
      </p:sp>
    </p:spTree>
  </p:cSld>
  <p:clrMapOvr>
    <a:masterClrMapping/>
  </p:clrMapOvr>
  <p:transition advTm="10639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28650" y="609600"/>
            <a:ext cx="7886700" cy="5567363"/>
          </a:xfrm>
        </p:spPr>
        <p:txBody>
          <a:bodyPr numCol="2"/>
          <a:lstStyle/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Художник хочет рисовать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не дают ему тетрадь…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то художник- и художник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Рисует он где только может…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чертит палкой по земле,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Зимою пальцем на стекле,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пишет углем на заборе,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 обоях в коридоре.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Рисует мелом на доске,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глине пишет и песке,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 нет бумаги под руками,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нет денег на холсты,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будет рисовать на камне,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на кусочке бересты.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Салютом он раскрасит воздух,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Взяв вилы пишет на воде,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Художник, потому художник,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может рисовать везде,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кто художнику мешает -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Тот землю красоты лишает!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2766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ЗА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ВНИМАНИЕ!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7886700" cy="1600200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                                                          				                     В.А.Сухомлинский</a:t>
            </a:r>
            <a:r>
              <a:rPr lang="ru-RU" sz="2800" i="1" u="sng" dirty="0" smtClean="0"/>
              <a:t/>
            </a:r>
            <a:br>
              <a:rPr lang="ru-RU" sz="2800" i="1" u="sng" dirty="0" smtClean="0"/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Искусство заключается в том, чтобы найти в необыкновенном обыкновенное и обыкновенное в необыкновенном.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Дидро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9375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66800"/>
            <a:ext cx="7886700" cy="3048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Необычное всегда интересно!</a:t>
            </a:r>
            <a: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66800"/>
            <a:ext cx="7886700" cy="473233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</a:t>
            </a:r>
            <a:r>
              <a:rPr lang="ru-RU" sz="2000" b="1" i="1" dirty="0" smtClean="0">
                <a:solidFill>
                  <a:srgbClr val="7030A0"/>
                </a:solidFill>
              </a:rPr>
              <a:t>Очень важно с самых ранних лет приучить человека к прекрасному. А что может быть более наглядным примером для постижения красоты, чем изобразительное искусство? Но порой заинтересовать ребенка не так уж просто. Маленькие дети постоянно находятся в состоянии изучения окружающего мира. Они уже знают, что стул создан для того, чтобы сидеть, одеяло - чтобы укрываться, а кисточка - чтобы рисовать. Бесконечная череда «взрослых» правил и ни шага в сторону. Нетрадиционные техники рисования разрывают шаблоны обучения ребенка изобразительному искусству. Конечно, перед тем как приступить к ним, необходимо дать азы обращения с карандашами, мелками и кисточками. Только после того как маленький художник усвоит основные классические техники рисования, необходимо приступать к нетрадиционным.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014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82675"/>
          </a:xfrm>
        </p:spPr>
        <p:txBody>
          <a:bodyPr/>
          <a:lstStyle/>
          <a:p>
            <a:r>
              <a:rPr lang="ru-RU" sz="2000" b="1" dirty="0" smtClean="0">
                <a:solidFill>
                  <a:srgbClr val="FF0000"/>
                </a:solidFill>
                <a:cs typeface="Aharoni" pitchFamily="2" charset="-79"/>
              </a:rPr>
              <a:t>Цель кружка: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социальной ситуации развития детей, посредством развития детской художественной одарённости средствами нетрадиционных техник изобразительного искусства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90600"/>
            <a:ext cx="7886700" cy="70008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привлекательна нетрадиционная техника рисования?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133599"/>
            <a:ext cx="7886700" cy="404336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2000" b="1" i="1" dirty="0" smtClean="0">
                <a:solidFill>
                  <a:srgbClr val="7030A0"/>
                </a:solidFill>
              </a:rPr>
              <a:t>Нетрадиционные техники рисования привлекают детей своей спонтанностью и свободой. Здесь нет никаких правил, а главное - процесс. В ходе таких занятий развивается не только видение и понимание прекрасного, но и фантазия, ловкость, изобретательность и моторика. Нетрадиционные техники стимулируют положительную мотивацию, способствуют выражению индивидуальности ребенка. Комбинирование различных техник побуждает ребенка думать, самостоятельно выбирать подходящие приемы для создания уникальных и более выразительных произведений</a:t>
            </a:r>
            <a:r>
              <a:rPr lang="ru-RU" b="1" i="1" dirty="0" smtClean="0">
                <a:solidFill>
                  <a:srgbClr val="7030A0"/>
                </a:solidFill>
              </a:rPr>
              <a:t>.</a:t>
            </a:r>
          </a:p>
        </p:txBody>
      </p:sp>
    </p:spTree>
  </p:cSld>
  <p:clrMapOvr>
    <a:masterClrMapping/>
  </p:clrMapOvr>
  <p:transition advTm="10202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рисования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0"/>
            <a:ext cx="7886700" cy="4114800"/>
          </a:xfrm>
        </p:spPr>
        <p:txBody>
          <a:bodyPr numCol="2"/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                                                       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Набрызг                                                      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на манке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Ниткография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песком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ладошками и пальчиками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солью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Мраморная бумага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Фроттаж и т.д.</a:t>
            </a:r>
          </a:p>
          <a:p>
            <a:endParaRPr lang="ru-RU" dirty="0"/>
          </a:p>
        </p:txBody>
      </p:sp>
    </p:spTree>
  </p:cSld>
  <p:clrMapOvr>
    <a:masterClrMapping/>
  </p:clrMapOvr>
  <p:transition advTm="10686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762000"/>
            <a:ext cx="7886700" cy="2133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dirty="0" smtClean="0">
                <a:solidFill>
                  <a:srgbClr val="C00000"/>
                </a:solidFill>
              </a:rPr>
              <a:t>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Основной материал — пластилин.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картинки\7d1e58920211688500550122111f780b.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2667000"/>
            <a:ext cx="3962400" cy="3581400"/>
          </a:xfrm>
          <a:prstGeom prst="rect">
            <a:avLst/>
          </a:prstGeom>
          <a:noFill/>
        </p:spPr>
      </p:pic>
      <p:pic>
        <p:nvPicPr>
          <p:cNvPr id="1028" name="Picture 4" descr="G:\картинки\1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2743200"/>
            <a:ext cx="3937000" cy="3429000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</p:pic>
    </p:spTree>
  </p:cSld>
  <p:clrMapOvr>
    <a:masterClrMapping/>
  </p:clrMapOvr>
  <p:transition advTm="5413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7-11-08 09.40.1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990600"/>
            <a:ext cx="4210050" cy="3943350"/>
          </a:xfrm>
        </p:spPr>
      </p:pic>
      <p:pic>
        <p:nvPicPr>
          <p:cNvPr id="8" name="Содержимое 7" descr="2017-11-08 09.58.0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990600"/>
            <a:ext cx="4210050" cy="39433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09600"/>
            <a:ext cx="7886700" cy="2971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Техника «набрызг»</a:t>
            </a:r>
            <a:r>
              <a:rPr lang="ru-RU" sz="2400" dirty="0" smtClean="0">
                <a:solidFill>
                  <a:srgbClr val="C00000"/>
                </a:solidFill>
              </a:rPr>
              <a:t> заключается в разбрызгивании капель с помощью специального приспособления, которое в детском саду заменит зубная щетка или кисть. Зубной щеткой в руке набираем немного краски, а стекой (или кистью) проводим по поверхности щетки движениями по направлению к себе. Брызги летят на бумагу. Темы для рисования могут быть самые разнообразные.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771900"/>
            <a:ext cx="2743200" cy="2057400"/>
          </a:xfrm>
          <a:ln w="57150">
            <a:solidFill>
              <a:srgbClr val="002060"/>
            </a:solidFill>
          </a:ln>
        </p:spPr>
      </p:pic>
      <p:pic>
        <p:nvPicPr>
          <p:cNvPr id="2050" name="Picture 2" descr="G:\картинки\6ас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52800" y="3276600"/>
            <a:ext cx="2514600" cy="2667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</p:pic>
      <p:pic>
        <p:nvPicPr>
          <p:cNvPr id="2051" name="Picture 3" descr="G:\картинки\набрызг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24600" y="3800475"/>
            <a:ext cx="2667000" cy="200025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advClick="0" advTm="5148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dla-detej01</Template>
  <TotalTime>638</TotalTime>
  <Words>524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dla-detej01</vt:lpstr>
      <vt:lpstr>Кружок «Веселые ладошки» «НЕТРАДИЦИОННАЯ ТЕХНИКА  РИСОВАНИЯ» </vt:lpstr>
      <vt:lpstr>       Дети должны жить в мире красоты, игры, сказки, музыки, рисунка, фантазии, творчества.                                                                                    В.А.Сухомлинский   Искусство заключается в том, чтобы найти в необыкновенном обыкновенное и обыкновенное в необыкновенном.                                                                Дени Дидро  </vt:lpstr>
      <vt:lpstr>Необычное всегда интересно! </vt:lpstr>
      <vt:lpstr>Цель кружка: </vt:lpstr>
      <vt:lpstr>Чем привлекательна нетрадиционная техника рисования?</vt:lpstr>
      <vt:lpstr>Нетрадиционные способы рисования</vt:lpstr>
      <vt:lpstr>Пластилинография — новый вид декоративно-прикладного искусства. Представляет собой создания лепных картин с изображением более или менее выпуклых, полуобъемных объектов на горизонтальной поверхности. Основной материал — пластилин. </vt:lpstr>
      <vt:lpstr>Презентация PowerPoint</vt:lpstr>
      <vt:lpstr>Техника «набрызг» заключается в разбрызгивании капель с помощью специального приспособления, которое в детском саду заменит зубная щетка или кисть. Зубной щеткой в руке набираем немного краски, а стекой (или кистью) проводим по поверхности щетки движениями по направлению к себе. Брызги летят на бумагу. Темы для рисования могут быть самые разнообразные. </vt:lpstr>
      <vt:lpstr>Рисование мятой бумагой – это весьма занятная техника рисования, которая дает простор для фантазии и свободу маленьким ручкам. Увлекательным является даже процесс подготовки к занятию. Бумажные комочки, которыми собственно и будет выполняться работа, дети с удовольствием могут намять сами. </vt:lpstr>
      <vt:lpstr>Презентация PowerPoint</vt:lpstr>
      <vt:lpstr>Кляксография - это разновидность графической техники, основанная на преобразовании пятен-клякс в нужные реальные или фантастические образы.  Рисунок в этой технике исполняется: тушью, чернилами, акварелью, гуашью. </vt:lpstr>
      <vt:lpstr>Пальчиковая живопись способствует раннему развитию творческих способностей.Не важно что он нарисовал и как он нарисовал, важно то с каким удовольствием он это делает.  </vt:lpstr>
      <vt:lpstr>Монотипия - это графическая техника. Рисунок наносится сначала на ровную и гладкую поверхность, а потом он отпечатывается на другую поверхность. </vt:lpstr>
      <vt:lpstr>Фроттаж - техника перевода на бумагу текстуры материала или слабо выраженного рельефа приемом натирающих движений не заточенного карандаша. </vt:lpstr>
      <vt:lpstr>так же мы применяем технику рисования губкой</vt:lpstr>
      <vt:lpstr>Проведение творческой художественной деятельности с использованием нетрадиционных техник: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Сергей</dc:creator>
  <cp:lastModifiedBy>Танюшка</cp:lastModifiedBy>
  <cp:revision>112</cp:revision>
  <dcterms:modified xsi:type="dcterms:W3CDTF">2018-01-25T08:06:12Z</dcterms:modified>
</cp:coreProperties>
</file>